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7" r:id="rId2"/>
    <p:sldId id="275" r:id="rId3"/>
    <p:sldId id="265" r:id="rId4"/>
    <p:sldId id="271" r:id="rId5"/>
    <p:sldId id="268" r:id="rId6"/>
    <p:sldId id="257" r:id="rId7"/>
    <p:sldId id="259" r:id="rId8"/>
    <p:sldId id="258" r:id="rId9"/>
    <p:sldId id="280" r:id="rId10"/>
    <p:sldId id="260" r:id="rId11"/>
    <p:sldId id="261" r:id="rId12"/>
    <p:sldId id="263" r:id="rId13"/>
    <p:sldId id="262" r:id="rId14"/>
    <p:sldId id="283" r:id="rId15"/>
    <p:sldId id="278" r:id="rId16"/>
    <p:sldId id="266" r:id="rId17"/>
    <p:sldId id="279" r:id="rId18"/>
    <p:sldId id="281" r:id="rId19"/>
    <p:sldId id="282" r:id="rId20"/>
    <p:sldId id="264" r:id="rId21"/>
    <p:sldId id="270" r:id="rId22"/>
    <p:sldId id="27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255"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hyperlink" Target="https://www.google.bg/search?biw=1045&amp;bih=1036&amp;tbm=isch&amp;q=cognitive+constructivism+behaviorism&amp;spell=1&amp;sa=X&amp;ved=0CBoQvwUoAGoVChMIoPuBp5r3xwIVB14sCh1tOQm0"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ww.google.bg/search?biw=1045&amp;bih=1036&amp;tbm=isch&amp;q=cognitive+constructivism+behaviorism&amp;spell=1&amp;sa=X&amp;ved=0CBoQvwUoAGoVChMIoPuBp5r3xwIVB14sCh1tOQm0"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9B2C86-578F-43C9-A14C-9A5BD4367D37}"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9049BB89-0FD5-4ADA-9997-AC2DEFE5BCAA}">
      <dgm:prSet phldrT="[Text]" custT="1"/>
      <dgm:spPr/>
      <dgm:t>
        <a:bodyPr/>
        <a:lstStyle/>
        <a:p>
          <a:r>
            <a:rPr lang="en-US" sz="1400" b="1" i="1" dirty="0" smtClean="0">
              <a:solidFill>
                <a:schemeClr val="bg2"/>
              </a:solidFill>
            </a:rPr>
            <a:t>Behaviorism</a:t>
          </a:r>
          <a:endParaRPr lang="en-US" sz="1400" dirty="0">
            <a:solidFill>
              <a:schemeClr val="bg2"/>
            </a:solidFill>
          </a:endParaRPr>
        </a:p>
      </dgm:t>
    </dgm:pt>
    <dgm:pt modelId="{EB6FCC5C-CBD0-4F2E-9E1A-793E3227B714}" type="parTrans" cxnId="{5E96011E-296A-411E-AC6A-6C493D893213}">
      <dgm:prSet/>
      <dgm:spPr/>
      <dgm:t>
        <a:bodyPr/>
        <a:lstStyle/>
        <a:p>
          <a:endParaRPr lang="en-US"/>
        </a:p>
      </dgm:t>
    </dgm:pt>
    <dgm:pt modelId="{F2B150B2-17EC-48D1-9747-2701CD125AF1}" type="sibTrans" cxnId="{5E96011E-296A-411E-AC6A-6C493D893213}">
      <dgm:prSet/>
      <dgm:spPr/>
      <dgm:t>
        <a:bodyPr/>
        <a:lstStyle/>
        <a:p>
          <a:endParaRPr lang="en-US"/>
        </a:p>
      </dgm:t>
    </dgm:pt>
    <dgm:pt modelId="{92C8B4E8-1E60-4043-8316-526A04419A42}">
      <dgm:prSet phldrT="[Text]"/>
      <dgm:spPr/>
      <dgm:t>
        <a:bodyPr/>
        <a:lstStyle/>
        <a:p>
          <a:r>
            <a:rPr lang="en-US" dirty="0" smtClean="0"/>
            <a:t>Drill and practice</a:t>
          </a:r>
          <a:endParaRPr lang="en-US" dirty="0"/>
        </a:p>
      </dgm:t>
    </dgm:pt>
    <dgm:pt modelId="{CC6499EF-7975-4F59-A653-FA0796C62DE4}" type="parTrans" cxnId="{C47AB9B2-C2FA-4311-B7DD-D5A272E48AFC}">
      <dgm:prSet/>
      <dgm:spPr/>
      <dgm:t>
        <a:bodyPr/>
        <a:lstStyle/>
        <a:p>
          <a:endParaRPr lang="en-US"/>
        </a:p>
      </dgm:t>
    </dgm:pt>
    <dgm:pt modelId="{6A112B68-4F58-45AA-941F-CBB5F887D84F}" type="sibTrans" cxnId="{C47AB9B2-C2FA-4311-B7DD-D5A272E48AFC}">
      <dgm:prSet/>
      <dgm:spPr/>
      <dgm:t>
        <a:bodyPr/>
        <a:lstStyle/>
        <a:p>
          <a:endParaRPr lang="en-US"/>
        </a:p>
      </dgm:t>
    </dgm:pt>
    <dgm:pt modelId="{597165BA-1F7F-479D-8337-80122950DA6D}">
      <dgm:prSet phldrT="[Text]"/>
      <dgm:spPr/>
      <dgm:t>
        <a:bodyPr/>
        <a:lstStyle/>
        <a:p>
          <a:r>
            <a:rPr lang="en-US" dirty="0" smtClean="0"/>
            <a:t>Non-integrative</a:t>
          </a:r>
          <a:br>
            <a:rPr lang="en-US" dirty="0" smtClean="0"/>
          </a:br>
          <a:r>
            <a:rPr lang="en-US" dirty="0" smtClean="0"/>
            <a:t>tutorials</a:t>
          </a:r>
          <a:endParaRPr lang="en-US" dirty="0"/>
        </a:p>
      </dgm:t>
    </dgm:pt>
    <dgm:pt modelId="{339A7D24-665D-440D-BA0A-31B294F71C6C}" type="parTrans" cxnId="{D0881880-9FFB-458C-8A68-10A310985A58}">
      <dgm:prSet/>
      <dgm:spPr/>
      <dgm:t>
        <a:bodyPr/>
        <a:lstStyle/>
        <a:p>
          <a:endParaRPr lang="en-US"/>
        </a:p>
      </dgm:t>
    </dgm:pt>
    <dgm:pt modelId="{BC0AAB4A-F51A-43C4-8DEA-A44214F355C1}" type="sibTrans" cxnId="{D0881880-9FFB-458C-8A68-10A310985A58}">
      <dgm:prSet/>
      <dgm:spPr/>
      <dgm:t>
        <a:bodyPr/>
        <a:lstStyle/>
        <a:p>
          <a:endParaRPr lang="en-US"/>
        </a:p>
      </dgm:t>
    </dgm:pt>
    <dgm:pt modelId="{737FC601-8625-4834-B06B-A9D8D56C2BCC}">
      <dgm:prSet phldrT="[Text]"/>
      <dgm:spPr/>
      <dgm:t>
        <a:bodyPr/>
        <a:lstStyle/>
        <a:p>
          <a:r>
            <a:rPr lang="en-US" dirty="0" smtClean="0"/>
            <a:t>Integrative  tutorials</a:t>
          </a:r>
          <a:endParaRPr lang="en-US" dirty="0"/>
        </a:p>
      </dgm:t>
    </dgm:pt>
    <dgm:pt modelId="{92AE1C97-901C-454E-9E32-8C771BE0508E}" type="parTrans" cxnId="{F42BBA69-7705-44D6-BE94-9A9E5327980D}">
      <dgm:prSet/>
      <dgm:spPr/>
      <dgm:t>
        <a:bodyPr/>
        <a:lstStyle/>
        <a:p>
          <a:endParaRPr lang="en-US"/>
        </a:p>
      </dgm:t>
    </dgm:pt>
    <dgm:pt modelId="{7E942E63-347E-449C-AC04-840538405CB2}" type="sibTrans" cxnId="{F42BBA69-7705-44D6-BE94-9A9E5327980D}">
      <dgm:prSet/>
      <dgm:spPr/>
      <dgm:t>
        <a:bodyPr/>
        <a:lstStyle/>
        <a:p>
          <a:endParaRPr lang="en-US"/>
        </a:p>
      </dgm:t>
    </dgm:pt>
    <dgm:pt modelId="{B5FD8D1E-EF0F-4ADA-9AEF-0EF91A3933E0}">
      <dgm:prSet custT="1"/>
      <dgm:spPr/>
      <dgm:t>
        <a:bodyPr/>
        <a:lstStyle/>
        <a:p>
          <a:r>
            <a:rPr lang="en-US" sz="1400" b="1" i="1" dirty="0" smtClean="0"/>
            <a:t>Socio </a:t>
          </a:r>
          <a:br>
            <a:rPr lang="en-US" sz="1400" b="1" i="1" dirty="0" smtClean="0"/>
          </a:br>
          <a:r>
            <a:rPr lang="en-US" sz="1400" b="1" i="1" dirty="0" smtClean="0"/>
            <a:t>constructivism</a:t>
          </a:r>
          <a:endParaRPr lang="en-US" sz="1400" b="1" i="1" dirty="0"/>
        </a:p>
      </dgm:t>
    </dgm:pt>
    <dgm:pt modelId="{BD29BDA3-51F2-4BF1-A254-0E4B8A5DEA2A}" type="parTrans" cxnId="{BCC6D733-EFA3-4365-9AB4-41F40D32B470}">
      <dgm:prSet/>
      <dgm:spPr/>
      <dgm:t>
        <a:bodyPr/>
        <a:lstStyle/>
        <a:p>
          <a:endParaRPr lang="en-US"/>
        </a:p>
      </dgm:t>
    </dgm:pt>
    <dgm:pt modelId="{32FFA69B-0EEC-4D3A-85FD-A38AC827F270}" type="sibTrans" cxnId="{BCC6D733-EFA3-4365-9AB4-41F40D32B470}">
      <dgm:prSet/>
      <dgm:spPr/>
      <dgm:t>
        <a:bodyPr/>
        <a:lstStyle/>
        <a:p>
          <a:endParaRPr lang="en-US"/>
        </a:p>
      </dgm:t>
    </dgm:pt>
    <dgm:pt modelId="{7DB501A3-B9A6-4C26-AA0C-2FA82EC3EC80}">
      <dgm:prSet custT="1"/>
      <dgm:spPr/>
      <dgm:t>
        <a:bodyPr/>
        <a:lstStyle/>
        <a:p>
          <a:r>
            <a:rPr lang="en-US" sz="1400" b="1" i="1" dirty="0" smtClean="0"/>
            <a:t>Cognitive constructivism</a:t>
          </a:r>
          <a:endParaRPr lang="en-US" sz="1400" b="1" i="1" dirty="0"/>
        </a:p>
      </dgm:t>
    </dgm:pt>
    <dgm:pt modelId="{0FE2BFF0-C84C-4448-ABEA-1A5E8794A6C7}" type="parTrans" cxnId="{9C4EAD86-B145-4D01-A93B-2A6F816DAF59}">
      <dgm:prSet/>
      <dgm:spPr/>
      <dgm:t>
        <a:bodyPr/>
        <a:lstStyle/>
        <a:p>
          <a:endParaRPr lang="en-US"/>
        </a:p>
      </dgm:t>
    </dgm:pt>
    <dgm:pt modelId="{6DFC7C7B-8FEB-467B-A799-19DFF33708AE}" type="sibTrans" cxnId="{9C4EAD86-B145-4D01-A93B-2A6F816DAF59}">
      <dgm:prSet/>
      <dgm:spPr/>
      <dgm:t>
        <a:bodyPr/>
        <a:lstStyle/>
        <a:p>
          <a:endParaRPr lang="en-US"/>
        </a:p>
      </dgm:t>
    </dgm:pt>
    <dgm:pt modelId="{73CF2F8A-434A-4D00-9336-D4976400F9E2}">
      <dgm:prSet/>
      <dgm:spPr/>
      <dgm:t>
        <a:bodyPr/>
        <a:lstStyle/>
        <a:p>
          <a:r>
            <a:rPr lang="en-US" b="0" dirty="0" smtClean="0">
              <a:hlinkClick xmlns:r="http://schemas.openxmlformats.org/officeDocument/2006/relationships" r:id="rId1"/>
            </a:rPr>
            <a:t> </a:t>
          </a:r>
          <a:r>
            <a:rPr lang="en-US" b="0" dirty="0" smtClean="0"/>
            <a:t>Intelligent tutorial system</a:t>
          </a:r>
          <a:endParaRPr lang="en-US" dirty="0"/>
        </a:p>
      </dgm:t>
    </dgm:pt>
    <dgm:pt modelId="{2E40F87F-C156-4135-949B-5643C1FF1F72}" type="parTrans" cxnId="{11D82CD5-B782-4605-9C6F-CA40B002556A}">
      <dgm:prSet/>
      <dgm:spPr/>
      <dgm:t>
        <a:bodyPr/>
        <a:lstStyle/>
        <a:p>
          <a:endParaRPr lang="en-US"/>
        </a:p>
      </dgm:t>
    </dgm:pt>
    <dgm:pt modelId="{C5E6EB5D-31D3-4F27-8481-2839F1F32186}" type="sibTrans" cxnId="{11D82CD5-B782-4605-9C6F-CA40B002556A}">
      <dgm:prSet/>
      <dgm:spPr/>
      <dgm:t>
        <a:bodyPr/>
        <a:lstStyle/>
        <a:p>
          <a:endParaRPr lang="en-US"/>
        </a:p>
      </dgm:t>
    </dgm:pt>
    <dgm:pt modelId="{595B9CA1-0425-47CE-899D-25F29B722407}">
      <dgm:prSet/>
      <dgm:spPr/>
      <dgm:t>
        <a:bodyPr/>
        <a:lstStyle/>
        <a:p>
          <a:r>
            <a:rPr lang="en-US" dirty="0" smtClean="0"/>
            <a:t>Simulations</a:t>
          </a:r>
          <a:endParaRPr lang="en-US" dirty="0"/>
        </a:p>
      </dgm:t>
    </dgm:pt>
    <dgm:pt modelId="{F50BB876-F5EF-4CA8-A4F1-31A66E81FF63}" type="parTrans" cxnId="{8146B7CE-A75A-4B26-B088-1DAC8253E849}">
      <dgm:prSet/>
      <dgm:spPr/>
      <dgm:t>
        <a:bodyPr/>
        <a:lstStyle/>
        <a:p>
          <a:endParaRPr lang="en-US"/>
        </a:p>
      </dgm:t>
    </dgm:pt>
    <dgm:pt modelId="{47AE4907-17ED-4946-99AE-EC0FA6657FBC}" type="sibTrans" cxnId="{8146B7CE-A75A-4B26-B088-1DAC8253E849}">
      <dgm:prSet/>
      <dgm:spPr/>
      <dgm:t>
        <a:bodyPr/>
        <a:lstStyle/>
        <a:p>
          <a:endParaRPr lang="en-US"/>
        </a:p>
      </dgm:t>
    </dgm:pt>
    <dgm:pt modelId="{6B8556EB-773B-45B4-89E6-E4CD74E3A492}">
      <dgm:prSet/>
      <dgm:spPr/>
      <dgm:t>
        <a:bodyPr/>
        <a:lstStyle/>
        <a:p>
          <a:r>
            <a:rPr lang="en-US" dirty="0" smtClean="0"/>
            <a:t>Games</a:t>
          </a:r>
          <a:endParaRPr lang="en-US" dirty="0"/>
        </a:p>
      </dgm:t>
    </dgm:pt>
    <dgm:pt modelId="{EEF13A22-5989-412F-A97D-8CDB106E2B63}" type="parTrans" cxnId="{424C886A-F808-450E-A480-A6E313B33FA0}">
      <dgm:prSet/>
      <dgm:spPr/>
      <dgm:t>
        <a:bodyPr/>
        <a:lstStyle/>
        <a:p>
          <a:endParaRPr lang="en-US"/>
        </a:p>
      </dgm:t>
    </dgm:pt>
    <dgm:pt modelId="{63271F09-3F15-466D-AFC6-AE08079BA38B}" type="sibTrans" cxnId="{424C886A-F808-450E-A480-A6E313B33FA0}">
      <dgm:prSet/>
      <dgm:spPr/>
      <dgm:t>
        <a:bodyPr/>
        <a:lstStyle/>
        <a:p>
          <a:endParaRPr lang="en-US"/>
        </a:p>
      </dgm:t>
    </dgm:pt>
    <dgm:pt modelId="{C237B710-5BD4-49AD-87F3-CE13BAA49157}">
      <dgm:prSet/>
      <dgm:spPr/>
      <dgm:t>
        <a:bodyPr/>
        <a:lstStyle/>
        <a:p>
          <a:r>
            <a:rPr lang="en-US" b="0" dirty="0" smtClean="0">
              <a:solidFill>
                <a:schemeClr val="bg1"/>
              </a:solidFill>
            </a:rPr>
            <a:t> S</a:t>
          </a:r>
          <a:r>
            <a:rPr lang="en-US" dirty="0" smtClean="0"/>
            <a:t>imulation for multiple users</a:t>
          </a:r>
          <a:endParaRPr lang="en-US" dirty="0">
            <a:solidFill>
              <a:schemeClr val="bg1"/>
            </a:solidFill>
          </a:endParaRPr>
        </a:p>
      </dgm:t>
    </dgm:pt>
    <dgm:pt modelId="{24C0F523-585F-4E5B-84E9-594784A3D436}" type="parTrans" cxnId="{A255CFFB-A2B2-40F1-9DEB-B4BE0AFA7B5D}">
      <dgm:prSet/>
      <dgm:spPr/>
      <dgm:t>
        <a:bodyPr/>
        <a:lstStyle/>
        <a:p>
          <a:endParaRPr lang="en-US"/>
        </a:p>
      </dgm:t>
    </dgm:pt>
    <dgm:pt modelId="{29DD393B-1E4F-48FE-BF9D-56E0C58EDFDC}" type="sibTrans" cxnId="{A255CFFB-A2B2-40F1-9DEB-B4BE0AFA7B5D}">
      <dgm:prSet/>
      <dgm:spPr/>
      <dgm:t>
        <a:bodyPr/>
        <a:lstStyle/>
        <a:p>
          <a:endParaRPr lang="en-US"/>
        </a:p>
      </dgm:t>
    </dgm:pt>
    <dgm:pt modelId="{568FF09A-85A2-48ED-A4F8-11114C5E7DF7}">
      <dgm:prSet/>
      <dgm:spPr/>
      <dgm:t>
        <a:bodyPr/>
        <a:lstStyle/>
        <a:p>
          <a:r>
            <a:rPr lang="en-US" dirty="0" smtClean="0">
              <a:solidFill>
                <a:schemeClr val="bg1"/>
              </a:solidFill>
            </a:rPr>
            <a:t>Virtual education environment VLE</a:t>
          </a:r>
          <a:endParaRPr lang="en-US" dirty="0">
            <a:solidFill>
              <a:schemeClr val="bg1"/>
            </a:solidFill>
          </a:endParaRPr>
        </a:p>
      </dgm:t>
    </dgm:pt>
    <dgm:pt modelId="{E0040D76-ABE9-4A08-8874-888A34135FBE}" type="parTrans" cxnId="{DA96F9A9-E1C7-4AE0-8D65-C270EC80594C}">
      <dgm:prSet/>
      <dgm:spPr/>
      <dgm:t>
        <a:bodyPr/>
        <a:lstStyle/>
        <a:p>
          <a:endParaRPr lang="en-US"/>
        </a:p>
      </dgm:t>
    </dgm:pt>
    <dgm:pt modelId="{F83209EC-F199-448B-86E7-974F95A0CB22}" type="sibTrans" cxnId="{DA96F9A9-E1C7-4AE0-8D65-C270EC80594C}">
      <dgm:prSet/>
      <dgm:spPr/>
      <dgm:t>
        <a:bodyPr/>
        <a:lstStyle/>
        <a:p>
          <a:endParaRPr lang="en-US"/>
        </a:p>
      </dgm:t>
    </dgm:pt>
    <dgm:pt modelId="{B4403D73-D96C-4FEC-8ACD-9330D0BF6C5A}">
      <dgm:prSet/>
      <dgm:spPr/>
      <dgm:t>
        <a:bodyPr/>
        <a:lstStyle/>
        <a:p>
          <a:r>
            <a:rPr lang="en-US" dirty="0" smtClean="0">
              <a:solidFill>
                <a:schemeClr val="bg1"/>
              </a:solidFill>
            </a:rPr>
            <a:t>Weblogs</a:t>
          </a:r>
          <a:endParaRPr lang="en-US" dirty="0">
            <a:solidFill>
              <a:schemeClr val="bg1"/>
            </a:solidFill>
          </a:endParaRPr>
        </a:p>
      </dgm:t>
    </dgm:pt>
    <dgm:pt modelId="{5FBF2239-FBDB-4AE9-B031-CEF7F75A3F37}" type="parTrans" cxnId="{1E78408B-8B1D-46B4-8601-3CB24A89564A}">
      <dgm:prSet/>
      <dgm:spPr/>
      <dgm:t>
        <a:bodyPr/>
        <a:lstStyle/>
        <a:p>
          <a:endParaRPr lang="en-US"/>
        </a:p>
      </dgm:t>
    </dgm:pt>
    <dgm:pt modelId="{7F3B2A6E-87DE-4278-9DE2-03B3AD30314D}" type="sibTrans" cxnId="{1E78408B-8B1D-46B4-8601-3CB24A89564A}">
      <dgm:prSet/>
      <dgm:spPr/>
      <dgm:t>
        <a:bodyPr/>
        <a:lstStyle/>
        <a:p>
          <a:endParaRPr lang="en-US"/>
        </a:p>
      </dgm:t>
    </dgm:pt>
    <dgm:pt modelId="{09935076-FBD5-4CBD-BED9-328B9544BD0D}">
      <dgm:prSet/>
      <dgm:spPr/>
      <dgm:t>
        <a:bodyPr/>
        <a:lstStyle/>
        <a:p>
          <a:r>
            <a:rPr lang="en-US" dirty="0" smtClean="0"/>
            <a:t>Systems oriented to multiple users</a:t>
          </a:r>
          <a:endParaRPr lang="en-US" dirty="0">
            <a:solidFill>
              <a:schemeClr val="bg1"/>
            </a:solidFill>
          </a:endParaRPr>
        </a:p>
      </dgm:t>
    </dgm:pt>
    <dgm:pt modelId="{A2F0A1F1-E561-42AD-912C-497BE4E5D253}" type="parTrans" cxnId="{7FC7A20E-8EE1-4510-831A-BB1DC71A11E0}">
      <dgm:prSet/>
      <dgm:spPr/>
      <dgm:t>
        <a:bodyPr/>
        <a:lstStyle/>
        <a:p>
          <a:endParaRPr lang="en-US"/>
        </a:p>
      </dgm:t>
    </dgm:pt>
    <dgm:pt modelId="{25184D70-48D5-44B3-A885-E59880880AC4}" type="sibTrans" cxnId="{7FC7A20E-8EE1-4510-831A-BB1DC71A11E0}">
      <dgm:prSet/>
      <dgm:spPr/>
      <dgm:t>
        <a:bodyPr/>
        <a:lstStyle/>
        <a:p>
          <a:endParaRPr lang="en-US"/>
        </a:p>
      </dgm:t>
    </dgm:pt>
    <dgm:pt modelId="{6EF21937-5C50-4FFA-A5EA-E4F5BD7FBDD5}">
      <dgm:prSet/>
      <dgm:spPr/>
      <dgm:t>
        <a:bodyPr/>
        <a:lstStyle/>
        <a:p>
          <a:r>
            <a:rPr lang="en-US" dirty="0" smtClean="0">
              <a:solidFill>
                <a:schemeClr val="bg1"/>
              </a:solidFill>
            </a:rPr>
            <a:t>Wiki</a:t>
          </a:r>
          <a:endParaRPr lang="en-US" dirty="0">
            <a:solidFill>
              <a:schemeClr val="bg1"/>
            </a:solidFill>
          </a:endParaRPr>
        </a:p>
      </dgm:t>
    </dgm:pt>
    <dgm:pt modelId="{1653503F-14E5-4E33-A599-1FC88CC60BE2}" type="parTrans" cxnId="{7D97DF98-AFC8-4E55-BD01-6F904C5F800A}">
      <dgm:prSet/>
      <dgm:spPr/>
      <dgm:t>
        <a:bodyPr/>
        <a:lstStyle/>
        <a:p>
          <a:endParaRPr lang="en-US"/>
        </a:p>
      </dgm:t>
    </dgm:pt>
    <dgm:pt modelId="{F6954B61-F94F-4EB8-A152-C509B750B5A6}" type="sibTrans" cxnId="{7D97DF98-AFC8-4E55-BD01-6F904C5F800A}">
      <dgm:prSet/>
      <dgm:spPr/>
      <dgm:t>
        <a:bodyPr/>
        <a:lstStyle/>
        <a:p>
          <a:endParaRPr lang="en-US"/>
        </a:p>
      </dgm:t>
    </dgm:pt>
    <dgm:pt modelId="{9C40AF5E-1E50-4056-B6D5-B0E3CD339111}" type="pres">
      <dgm:prSet presAssocID="{2B9B2C86-578F-43C9-A14C-9A5BD4367D37}" presName="diagram" presStyleCnt="0">
        <dgm:presLayoutVars>
          <dgm:chPref val="1"/>
          <dgm:dir/>
          <dgm:animOne val="branch"/>
          <dgm:animLvl val="lvl"/>
          <dgm:resizeHandles val="exact"/>
        </dgm:presLayoutVars>
      </dgm:prSet>
      <dgm:spPr/>
      <dgm:t>
        <a:bodyPr/>
        <a:lstStyle/>
        <a:p>
          <a:endParaRPr lang="en-US"/>
        </a:p>
      </dgm:t>
    </dgm:pt>
    <dgm:pt modelId="{228C2D43-1F13-47B7-BFE0-F173CB4818E5}" type="pres">
      <dgm:prSet presAssocID="{9049BB89-0FD5-4ADA-9997-AC2DEFE5BCAA}" presName="root1" presStyleCnt="0"/>
      <dgm:spPr/>
    </dgm:pt>
    <dgm:pt modelId="{375CD726-DC62-4BC8-BAC6-131576D8F5F8}" type="pres">
      <dgm:prSet presAssocID="{9049BB89-0FD5-4ADA-9997-AC2DEFE5BCAA}" presName="LevelOneTextNode" presStyleLbl="node0" presStyleIdx="0" presStyleCnt="3" custScaleX="142114" custScaleY="120118">
        <dgm:presLayoutVars>
          <dgm:chPref val="3"/>
        </dgm:presLayoutVars>
      </dgm:prSet>
      <dgm:spPr/>
      <dgm:t>
        <a:bodyPr/>
        <a:lstStyle/>
        <a:p>
          <a:endParaRPr lang="en-US"/>
        </a:p>
      </dgm:t>
    </dgm:pt>
    <dgm:pt modelId="{B1B107FF-10F4-477F-99E0-CAE8266CBCEF}" type="pres">
      <dgm:prSet presAssocID="{9049BB89-0FD5-4ADA-9997-AC2DEFE5BCAA}" presName="level2hierChild" presStyleCnt="0"/>
      <dgm:spPr/>
    </dgm:pt>
    <dgm:pt modelId="{6FAED3A4-5045-4467-9D84-7EFE29FE7572}" type="pres">
      <dgm:prSet presAssocID="{CC6499EF-7975-4F59-A653-FA0796C62DE4}" presName="conn2-1" presStyleLbl="parChTrans1D2" presStyleIdx="0" presStyleCnt="11"/>
      <dgm:spPr/>
      <dgm:t>
        <a:bodyPr/>
        <a:lstStyle/>
        <a:p>
          <a:endParaRPr lang="en-US"/>
        </a:p>
      </dgm:t>
    </dgm:pt>
    <dgm:pt modelId="{3F51D395-94E0-4723-95D0-4C8FA434C877}" type="pres">
      <dgm:prSet presAssocID="{CC6499EF-7975-4F59-A653-FA0796C62DE4}" presName="connTx" presStyleLbl="parChTrans1D2" presStyleIdx="0" presStyleCnt="11"/>
      <dgm:spPr/>
      <dgm:t>
        <a:bodyPr/>
        <a:lstStyle/>
        <a:p>
          <a:endParaRPr lang="en-US"/>
        </a:p>
      </dgm:t>
    </dgm:pt>
    <dgm:pt modelId="{B2AC8F62-8DBC-449E-941D-CBADAF521D27}" type="pres">
      <dgm:prSet presAssocID="{92C8B4E8-1E60-4043-8316-526A04419A42}" presName="root2" presStyleCnt="0"/>
      <dgm:spPr/>
    </dgm:pt>
    <dgm:pt modelId="{C4C1FC2A-85EE-48AB-B5D3-D65389D6DCAE}" type="pres">
      <dgm:prSet presAssocID="{92C8B4E8-1E60-4043-8316-526A04419A42}" presName="LevelTwoTextNode" presStyleLbl="node2" presStyleIdx="0" presStyleCnt="11">
        <dgm:presLayoutVars>
          <dgm:chPref val="3"/>
        </dgm:presLayoutVars>
      </dgm:prSet>
      <dgm:spPr/>
      <dgm:t>
        <a:bodyPr/>
        <a:lstStyle/>
        <a:p>
          <a:endParaRPr lang="en-US"/>
        </a:p>
      </dgm:t>
    </dgm:pt>
    <dgm:pt modelId="{26F2650C-4CBE-443D-B091-ACA17DC89FB1}" type="pres">
      <dgm:prSet presAssocID="{92C8B4E8-1E60-4043-8316-526A04419A42}" presName="level3hierChild" presStyleCnt="0"/>
      <dgm:spPr/>
    </dgm:pt>
    <dgm:pt modelId="{7E736A97-9246-4866-A9EA-E09B62AE81F3}" type="pres">
      <dgm:prSet presAssocID="{339A7D24-665D-440D-BA0A-31B294F71C6C}" presName="conn2-1" presStyleLbl="parChTrans1D2" presStyleIdx="1" presStyleCnt="11"/>
      <dgm:spPr/>
      <dgm:t>
        <a:bodyPr/>
        <a:lstStyle/>
        <a:p>
          <a:endParaRPr lang="en-US"/>
        </a:p>
      </dgm:t>
    </dgm:pt>
    <dgm:pt modelId="{3865D5F6-B1A9-4770-AF92-82EDC41B4FEA}" type="pres">
      <dgm:prSet presAssocID="{339A7D24-665D-440D-BA0A-31B294F71C6C}" presName="connTx" presStyleLbl="parChTrans1D2" presStyleIdx="1" presStyleCnt="11"/>
      <dgm:spPr/>
      <dgm:t>
        <a:bodyPr/>
        <a:lstStyle/>
        <a:p>
          <a:endParaRPr lang="en-US"/>
        </a:p>
      </dgm:t>
    </dgm:pt>
    <dgm:pt modelId="{34557376-CA23-42B5-A909-F38F51B73519}" type="pres">
      <dgm:prSet presAssocID="{597165BA-1F7F-479D-8337-80122950DA6D}" presName="root2" presStyleCnt="0"/>
      <dgm:spPr/>
    </dgm:pt>
    <dgm:pt modelId="{FC4D1493-BAED-4CCB-A6DD-2F6DAFB2ED1F}" type="pres">
      <dgm:prSet presAssocID="{597165BA-1F7F-479D-8337-80122950DA6D}" presName="LevelTwoTextNode" presStyleLbl="node2" presStyleIdx="1" presStyleCnt="11">
        <dgm:presLayoutVars>
          <dgm:chPref val="3"/>
        </dgm:presLayoutVars>
      </dgm:prSet>
      <dgm:spPr/>
      <dgm:t>
        <a:bodyPr/>
        <a:lstStyle/>
        <a:p>
          <a:endParaRPr lang="en-US"/>
        </a:p>
      </dgm:t>
    </dgm:pt>
    <dgm:pt modelId="{168AC67E-B07D-40B9-9A87-F2DE4C03BDC7}" type="pres">
      <dgm:prSet presAssocID="{597165BA-1F7F-479D-8337-80122950DA6D}" presName="level3hierChild" presStyleCnt="0"/>
      <dgm:spPr/>
    </dgm:pt>
    <dgm:pt modelId="{87352DA7-39A8-4E76-9ECB-C00AA7BEEF8F}" type="pres">
      <dgm:prSet presAssocID="{92AE1C97-901C-454E-9E32-8C771BE0508E}" presName="conn2-1" presStyleLbl="parChTrans1D2" presStyleIdx="2" presStyleCnt="11"/>
      <dgm:spPr/>
      <dgm:t>
        <a:bodyPr/>
        <a:lstStyle/>
        <a:p>
          <a:endParaRPr lang="en-US"/>
        </a:p>
      </dgm:t>
    </dgm:pt>
    <dgm:pt modelId="{D664BDF3-457B-4480-83BA-E177C10F2397}" type="pres">
      <dgm:prSet presAssocID="{92AE1C97-901C-454E-9E32-8C771BE0508E}" presName="connTx" presStyleLbl="parChTrans1D2" presStyleIdx="2" presStyleCnt="11"/>
      <dgm:spPr/>
      <dgm:t>
        <a:bodyPr/>
        <a:lstStyle/>
        <a:p>
          <a:endParaRPr lang="en-US"/>
        </a:p>
      </dgm:t>
    </dgm:pt>
    <dgm:pt modelId="{64F54363-F0DE-49C8-AC90-97E4A45C2B2A}" type="pres">
      <dgm:prSet presAssocID="{737FC601-8625-4834-B06B-A9D8D56C2BCC}" presName="root2" presStyleCnt="0"/>
      <dgm:spPr/>
    </dgm:pt>
    <dgm:pt modelId="{A857B86B-8BC6-46EB-B59E-5D568C5D7395}" type="pres">
      <dgm:prSet presAssocID="{737FC601-8625-4834-B06B-A9D8D56C2BCC}" presName="LevelTwoTextNode" presStyleLbl="node2" presStyleIdx="2" presStyleCnt="11">
        <dgm:presLayoutVars>
          <dgm:chPref val="3"/>
        </dgm:presLayoutVars>
      </dgm:prSet>
      <dgm:spPr/>
      <dgm:t>
        <a:bodyPr/>
        <a:lstStyle/>
        <a:p>
          <a:endParaRPr lang="en-US"/>
        </a:p>
      </dgm:t>
    </dgm:pt>
    <dgm:pt modelId="{A427D741-D55C-469D-89A9-352C8236C3A5}" type="pres">
      <dgm:prSet presAssocID="{737FC601-8625-4834-B06B-A9D8D56C2BCC}" presName="level3hierChild" presStyleCnt="0"/>
      <dgm:spPr/>
    </dgm:pt>
    <dgm:pt modelId="{38E6C084-BDA0-4033-8D9E-05855A6E6323}" type="pres">
      <dgm:prSet presAssocID="{7DB501A3-B9A6-4C26-AA0C-2FA82EC3EC80}" presName="root1" presStyleCnt="0"/>
      <dgm:spPr/>
    </dgm:pt>
    <dgm:pt modelId="{0A7E446F-9586-4183-914C-192B028861E8}" type="pres">
      <dgm:prSet presAssocID="{7DB501A3-B9A6-4C26-AA0C-2FA82EC3EC80}" presName="LevelOneTextNode" presStyleLbl="node0" presStyleIdx="1" presStyleCnt="3" custScaleX="133738" custScaleY="136301">
        <dgm:presLayoutVars>
          <dgm:chPref val="3"/>
        </dgm:presLayoutVars>
      </dgm:prSet>
      <dgm:spPr/>
      <dgm:t>
        <a:bodyPr/>
        <a:lstStyle/>
        <a:p>
          <a:endParaRPr lang="en-US"/>
        </a:p>
      </dgm:t>
    </dgm:pt>
    <dgm:pt modelId="{779BBBFB-6598-4501-8D6C-A4E2239913FF}" type="pres">
      <dgm:prSet presAssocID="{7DB501A3-B9A6-4C26-AA0C-2FA82EC3EC80}" presName="level2hierChild" presStyleCnt="0"/>
      <dgm:spPr/>
    </dgm:pt>
    <dgm:pt modelId="{49F455D6-B564-47C4-B160-0A5BC2E01C3B}" type="pres">
      <dgm:prSet presAssocID="{2E40F87F-C156-4135-949B-5643C1FF1F72}" presName="conn2-1" presStyleLbl="parChTrans1D2" presStyleIdx="3" presStyleCnt="11"/>
      <dgm:spPr/>
      <dgm:t>
        <a:bodyPr/>
        <a:lstStyle/>
        <a:p>
          <a:endParaRPr lang="en-US"/>
        </a:p>
      </dgm:t>
    </dgm:pt>
    <dgm:pt modelId="{7C5EA356-452F-4500-88AC-0943684C2FF7}" type="pres">
      <dgm:prSet presAssocID="{2E40F87F-C156-4135-949B-5643C1FF1F72}" presName="connTx" presStyleLbl="parChTrans1D2" presStyleIdx="3" presStyleCnt="11"/>
      <dgm:spPr/>
      <dgm:t>
        <a:bodyPr/>
        <a:lstStyle/>
        <a:p>
          <a:endParaRPr lang="en-US"/>
        </a:p>
      </dgm:t>
    </dgm:pt>
    <dgm:pt modelId="{BF90DF60-CE86-4F3C-B923-08776D3B1718}" type="pres">
      <dgm:prSet presAssocID="{73CF2F8A-434A-4D00-9336-D4976400F9E2}" presName="root2" presStyleCnt="0"/>
      <dgm:spPr/>
    </dgm:pt>
    <dgm:pt modelId="{26CEE7B4-3E71-48F0-937F-49BF29CDD41B}" type="pres">
      <dgm:prSet presAssocID="{73CF2F8A-434A-4D00-9336-D4976400F9E2}" presName="LevelTwoTextNode" presStyleLbl="node2" presStyleIdx="3" presStyleCnt="11">
        <dgm:presLayoutVars>
          <dgm:chPref val="3"/>
        </dgm:presLayoutVars>
      </dgm:prSet>
      <dgm:spPr/>
      <dgm:t>
        <a:bodyPr/>
        <a:lstStyle/>
        <a:p>
          <a:endParaRPr lang="en-US"/>
        </a:p>
      </dgm:t>
    </dgm:pt>
    <dgm:pt modelId="{4C2DAC32-DB69-44D5-BFD0-247F7C32C68F}" type="pres">
      <dgm:prSet presAssocID="{73CF2F8A-434A-4D00-9336-D4976400F9E2}" presName="level3hierChild" presStyleCnt="0"/>
      <dgm:spPr/>
    </dgm:pt>
    <dgm:pt modelId="{82847E07-990C-4990-BED0-8D5CC7368969}" type="pres">
      <dgm:prSet presAssocID="{F50BB876-F5EF-4CA8-A4F1-31A66E81FF63}" presName="conn2-1" presStyleLbl="parChTrans1D2" presStyleIdx="4" presStyleCnt="11"/>
      <dgm:spPr/>
      <dgm:t>
        <a:bodyPr/>
        <a:lstStyle/>
        <a:p>
          <a:endParaRPr lang="en-US"/>
        </a:p>
      </dgm:t>
    </dgm:pt>
    <dgm:pt modelId="{D6327BD3-6F79-4C3D-BD58-F734ACE756C5}" type="pres">
      <dgm:prSet presAssocID="{F50BB876-F5EF-4CA8-A4F1-31A66E81FF63}" presName="connTx" presStyleLbl="parChTrans1D2" presStyleIdx="4" presStyleCnt="11"/>
      <dgm:spPr/>
      <dgm:t>
        <a:bodyPr/>
        <a:lstStyle/>
        <a:p>
          <a:endParaRPr lang="en-US"/>
        </a:p>
      </dgm:t>
    </dgm:pt>
    <dgm:pt modelId="{42FEB343-318C-4D08-B6B0-14C766A23C8A}" type="pres">
      <dgm:prSet presAssocID="{595B9CA1-0425-47CE-899D-25F29B722407}" presName="root2" presStyleCnt="0"/>
      <dgm:spPr/>
    </dgm:pt>
    <dgm:pt modelId="{72F37817-08AB-4507-B3D1-0CC37233B85D}" type="pres">
      <dgm:prSet presAssocID="{595B9CA1-0425-47CE-899D-25F29B722407}" presName="LevelTwoTextNode" presStyleLbl="node2" presStyleIdx="4" presStyleCnt="11">
        <dgm:presLayoutVars>
          <dgm:chPref val="3"/>
        </dgm:presLayoutVars>
      </dgm:prSet>
      <dgm:spPr/>
      <dgm:t>
        <a:bodyPr/>
        <a:lstStyle/>
        <a:p>
          <a:endParaRPr lang="en-US"/>
        </a:p>
      </dgm:t>
    </dgm:pt>
    <dgm:pt modelId="{32036A44-45CF-4665-A4C7-F3227E17731F}" type="pres">
      <dgm:prSet presAssocID="{595B9CA1-0425-47CE-899D-25F29B722407}" presName="level3hierChild" presStyleCnt="0"/>
      <dgm:spPr/>
    </dgm:pt>
    <dgm:pt modelId="{C5B0ED53-842C-46AD-8B80-B40661046EBD}" type="pres">
      <dgm:prSet presAssocID="{EEF13A22-5989-412F-A97D-8CDB106E2B63}" presName="conn2-1" presStyleLbl="parChTrans1D2" presStyleIdx="5" presStyleCnt="11"/>
      <dgm:spPr/>
      <dgm:t>
        <a:bodyPr/>
        <a:lstStyle/>
        <a:p>
          <a:endParaRPr lang="en-US"/>
        </a:p>
      </dgm:t>
    </dgm:pt>
    <dgm:pt modelId="{06E8C816-DEE2-4026-B80E-F97D66D819E6}" type="pres">
      <dgm:prSet presAssocID="{EEF13A22-5989-412F-A97D-8CDB106E2B63}" presName="connTx" presStyleLbl="parChTrans1D2" presStyleIdx="5" presStyleCnt="11"/>
      <dgm:spPr/>
      <dgm:t>
        <a:bodyPr/>
        <a:lstStyle/>
        <a:p>
          <a:endParaRPr lang="en-US"/>
        </a:p>
      </dgm:t>
    </dgm:pt>
    <dgm:pt modelId="{0CCD0087-BA99-40E1-B362-CD5736A750B2}" type="pres">
      <dgm:prSet presAssocID="{6B8556EB-773B-45B4-89E6-E4CD74E3A492}" presName="root2" presStyleCnt="0"/>
      <dgm:spPr/>
    </dgm:pt>
    <dgm:pt modelId="{4F7CD78A-0F80-48F1-B41E-DE6760E0EE12}" type="pres">
      <dgm:prSet presAssocID="{6B8556EB-773B-45B4-89E6-E4CD74E3A492}" presName="LevelTwoTextNode" presStyleLbl="node2" presStyleIdx="5" presStyleCnt="11">
        <dgm:presLayoutVars>
          <dgm:chPref val="3"/>
        </dgm:presLayoutVars>
      </dgm:prSet>
      <dgm:spPr/>
      <dgm:t>
        <a:bodyPr/>
        <a:lstStyle/>
        <a:p>
          <a:endParaRPr lang="en-US"/>
        </a:p>
      </dgm:t>
    </dgm:pt>
    <dgm:pt modelId="{761AC765-4570-45BD-88D0-A4967467B355}" type="pres">
      <dgm:prSet presAssocID="{6B8556EB-773B-45B4-89E6-E4CD74E3A492}" presName="level3hierChild" presStyleCnt="0"/>
      <dgm:spPr/>
    </dgm:pt>
    <dgm:pt modelId="{D2FE93FD-6C7E-49B9-92FE-81F996EF5DB7}" type="pres">
      <dgm:prSet presAssocID="{B5FD8D1E-EF0F-4ADA-9AEF-0EF91A3933E0}" presName="root1" presStyleCnt="0"/>
      <dgm:spPr/>
    </dgm:pt>
    <dgm:pt modelId="{94DA89A6-986F-4DA8-B8A9-113BA2CC278E}" type="pres">
      <dgm:prSet presAssocID="{B5FD8D1E-EF0F-4ADA-9AEF-0EF91A3933E0}" presName="LevelOneTextNode" presStyleLbl="node0" presStyleIdx="2" presStyleCnt="3" custScaleX="134106" custScaleY="164590" custLinFactNeighborX="184" custLinFactNeighborY="-24719">
        <dgm:presLayoutVars>
          <dgm:chPref val="3"/>
        </dgm:presLayoutVars>
      </dgm:prSet>
      <dgm:spPr/>
      <dgm:t>
        <a:bodyPr/>
        <a:lstStyle/>
        <a:p>
          <a:endParaRPr lang="en-US"/>
        </a:p>
      </dgm:t>
    </dgm:pt>
    <dgm:pt modelId="{6C3F47BC-4352-476E-840B-A86566B897C3}" type="pres">
      <dgm:prSet presAssocID="{B5FD8D1E-EF0F-4ADA-9AEF-0EF91A3933E0}" presName="level2hierChild" presStyleCnt="0"/>
      <dgm:spPr/>
    </dgm:pt>
    <dgm:pt modelId="{DC370838-9DC9-442F-A447-533F704E03F9}" type="pres">
      <dgm:prSet presAssocID="{E0040D76-ABE9-4A08-8874-888A34135FBE}" presName="conn2-1" presStyleLbl="parChTrans1D2" presStyleIdx="6" presStyleCnt="11"/>
      <dgm:spPr/>
      <dgm:t>
        <a:bodyPr/>
        <a:lstStyle/>
        <a:p>
          <a:endParaRPr lang="en-US"/>
        </a:p>
      </dgm:t>
    </dgm:pt>
    <dgm:pt modelId="{ABA5D27F-2871-4FF0-B2BC-A59B23616DA5}" type="pres">
      <dgm:prSet presAssocID="{E0040D76-ABE9-4A08-8874-888A34135FBE}" presName="connTx" presStyleLbl="parChTrans1D2" presStyleIdx="6" presStyleCnt="11"/>
      <dgm:spPr/>
      <dgm:t>
        <a:bodyPr/>
        <a:lstStyle/>
        <a:p>
          <a:endParaRPr lang="en-US"/>
        </a:p>
      </dgm:t>
    </dgm:pt>
    <dgm:pt modelId="{896E05CB-4E85-4533-9F67-E51171237AC1}" type="pres">
      <dgm:prSet presAssocID="{568FF09A-85A2-48ED-A4F8-11114C5E7DF7}" presName="root2" presStyleCnt="0"/>
      <dgm:spPr/>
    </dgm:pt>
    <dgm:pt modelId="{80599783-9BB4-4D1A-B4DB-A502E6548A2F}" type="pres">
      <dgm:prSet presAssocID="{568FF09A-85A2-48ED-A4F8-11114C5E7DF7}" presName="LevelTwoTextNode" presStyleLbl="node2" presStyleIdx="6" presStyleCnt="11">
        <dgm:presLayoutVars>
          <dgm:chPref val="3"/>
        </dgm:presLayoutVars>
      </dgm:prSet>
      <dgm:spPr/>
      <dgm:t>
        <a:bodyPr/>
        <a:lstStyle/>
        <a:p>
          <a:endParaRPr lang="en-US"/>
        </a:p>
      </dgm:t>
    </dgm:pt>
    <dgm:pt modelId="{C66A6CA1-A412-4002-BC53-FB79733EECAD}" type="pres">
      <dgm:prSet presAssocID="{568FF09A-85A2-48ED-A4F8-11114C5E7DF7}" presName="level3hierChild" presStyleCnt="0"/>
      <dgm:spPr/>
    </dgm:pt>
    <dgm:pt modelId="{A36EDCFF-76EC-4ECB-B938-B0C081896D32}" type="pres">
      <dgm:prSet presAssocID="{24C0F523-585F-4E5B-84E9-594784A3D436}" presName="conn2-1" presStyleLbl="parChTrans1D2" presStyleIdx="7" presStyleCnt="11"/>
      <dgm:spPr/>
      <dgm:t>
        <a:bodyPr/>
        <a:lstStyle/>
        <a:p>
          <a:endParaRPr lang="en-US"/>
        </a:p>
      </dgm:t>
    </dgm:pt>
    <dgm:pt modelId="{5779D173-87C9-4432-8AB8-3A7DF6AB0FBE}" type="pres">
      <dgm:prSet presAssocID="{24C0F523-585F-4E5B-84E9-594784A3D436}" presName="connTx" presStyleLbl="parChTrans1D2" presStyleIdx="7" presStyleCnt="11"/>
      <dgm:spPr/>
      <dgm:t>
        <a:bodyPr/>
        <a:lstStyle/>
        <a:p>
          <a:endParaRPr lang="en-US"/>
        </a:p>
      </dgm:t>
    </dgm:pt>
    <dgm:pt modelId="{1EC216B3-D496-4CFD-B19A-508BA4AB9D30}" type="pres">
      <dgm:prSet presAssocID="{C237B710-5BD4-49AD-87F3-CE13BAA49157}" presName="root2" presStyleCnt="0"/>
      <dgm:spPr/>
    </dgm:pt>
    <dgm:pt modelId="{6700FC49-4185-443A-9C11-92D4A7F4CA04}" type="pres">
      <dgm:prSet presAssocID="{C237B710-5BD4-49AD-87F3-CE13BAA49157}" presName="LevelTwoTextNode" presStyleLbl="node2" presStyleIdx="7" presStyleCnt="11">
        <dgm:presLayoutVars>
          <dgm:chPref val="3"/>
        </dgm:presLayoutVars>
      </dgm:prSet>
      <dgm:spPr/>
      <dgm:t>
        <a:bodyPr/>
        <a:lstStyle/>
        <a:p>
          <a:endParaRPr lang="en-US"/>
        </a:p>
      </dgm:t>
    </dgm:pt>
    <dgm:pt modelId="{FAB2CA98-5262-4F37-BDE7-BF6A95D609FA}" type="pres">
      <dgm:prSet presAssocID="{C237B710-5BD4-49AD-87F3-CE13BAA49157}" presName="level3hierChild" presStyleCnt="0"/>
      <dgm:spPr/>
    </dgm:pt>
    <dgm:pt modelId="{C2782848-E884-46A7-A98C-ED0032A479FD}" type="pres">
      <dgm:prSet presAssocID="{5FBF2239-FBDB-4AE9-B031-CEF7F75A3F37}" presName="conn2-1" presStyleLbl="parChTrans1D2" presStyleIdx="8" presStyleCnt="11"/>
      <dgm:spPr/>
      <dgm:t>
        <a:bodyPr/>
        <a:lstStyle/>
        <a:p>
          <a:endParaRPr lang="en-US"/>
        </a:p>
      </dgm:t>
    </dgm:pt>
    <dgm:pt modelId="{CAB50042-B993-4F65-8C96-D941E4BBCFF8}" type="pres">
      <dgm:prSet presAssocID="{5FBF2239-FBDB-4AE9-B031-CEF7F75A3F37}" presName="connTx" presStyleLbl="parChTrans1D2" presStyleIdx="8" presStyleCnt="11"/>
      <dgm:spPr/>
      <dgm:t>
        <a:bodyPr/>
        <a:lstStyle/>
        <a:p>
          <a:endParaRPr lang="en-US"/>
        </a:p>
      </dgm:t>
    </dgm:pt>
    <dgm:pt modelId="{65A59336-FD5B-4B74-9110-69FB5B092046}" type="pres">
      <dgm:prSet presAssocID="{B4403D73-D96C-4FEC-8ACD-9330D0BF6C5A}" presName="root2" presStyleCnt="0"/>
      <dgm:spPr/>
    </dgm:pt>
    <dgm:pt modelId="{6D5EA93F-2349-4F94-A59F-6FBC514A55DA}" type="pres">
      <dgm:prSet presAssocID="{B4403D73-D96C-4FEC-8ACD-9330D0BF6C5A}" presName="LevelTwoTextNode" presStyleLbl="node2" presStyleIdx="8" presStyleCnt="11">
        <dgm:presLayoutVars>
          <dgm:chPref val="3"/>
        </dgm:presLayoutVars>
      </dgm:prSet>
      <dgm:spPr/>
      <dgm:t>
        <a:bodyPr/>
        <a:lstStyle/>
        <a:p>
          <a:endParaRPr lang="en-US"/>
        </a:p>
      </dgm:t>
    </dgm:pt>
    <dgm:pt modelId="{07FA0293-E4AE-4A06-BD1B-3A4E7DF3E03C}" type="pres">
      <dgm:prSet presAssocID="{B4403D73-D96C-4FEC-8ACD-9330D0BF6C5A}" presName="level3hierChild" presStyleCnt="0"/>
      <dgm:spPr/>
    </dgm:pt>
    <dgm:pt modelId="{94BB2BE9-CAE6-48A9-8730-C76210D8E172}" type="pres">
      <dgm:prSet presAssocID="{A2F0A1F1-E561-42AD-912C-497BE4E5D253}" presName="conn2-1" presStyleLbl="parChTrans1D2" presStyleIdx="9" presStyleCnt="11"/>
      <dgm:spPr/>
      <dgm:t>
        <a:bodyPr/>
        <a:lstStyle/>
        <a:p>
          <a:endParaRPr lang="en-US"/>
        </a:p>
      </dgm:t>
    </dgm:pt>
    <dgm:pt modelId="{C92785D5-AAD6-42C2-AF7B-947B61F323ED}" type="pres">
      <dgm:prSet presAssocID="{A2F0A1F1-E561-42AD-912C-497BE4E5D253}" presName="connTx" presStyleLbl="parChTrans1D2" presStyleIdx="9" presStyleCnt="11"/>
      <dgm:spPr/>
      <dgm:t>
        <a:bodyPr/>
        <a:lstStyle/>
        <a:p>
          <a:endParaRPr lang="en-US"/>
        </a:p>
      </dgm:t>
    </dgm:pt>
    <dgm:pt modelId="{F9222772-29BB-4DBC-B230-716FBE1328F4}" type="pres">
      <dgm:prSet presAssocID="{09935076-FBD5-4CBD-BED9-328B9544BD0D}" presName="root2" presStyleCnt="0"/>
      <dgm:spPr/>
    </dgm:pt>
    <dgm:pt modelId="{68D0ADD1-EBC8-4999-A9B1-13EB898F0943}" type="pres">
      <dgm:prSet presAssocID="{09935076-FBD5-4CBD-BED9-328B9544BD0D}" presName="LevelTwoTextNode" presStyleLbl="node2" presStyleIdx="9" presStyleCnt="11">
        <dgm:presLayoutVars>
          <dgm:chPref val="3"/>
        </dgm:presLayoutVars>
      </dgm:prSet>
      <dgm:spPr/>
      <dgm:t>
        <a:bodyPr/>
        <a:lstStyle/>
        <a:p>
          <a:endParaRPr lang="en-US"/>
        </a:p>
      </dgm:t>
    </dgm:pt>
    <dgm:pt modelId="{7AB27B00-21CF-4E47-8FB2-49C06DF3180B}" type="pres">
      <dgm:prSet presAssocID="{09935076-FBD5-4CBD-BED9-328B9544BD0D}" presName="level3hierChild" presStyleCnt="0"/>
      <dgm:spPr/>
    </dgm:pt>
    <dgm:pt modelId="{94D43A68-CEE1-486D-BBD4-127CEDD36AE7}" type="pres">
      <dgm:prSet presAssocID="{1653503F-14E5-4E33-A599-1FC88CC60BE2}" presName="conn2-1" presStyleLbl="parChTrans1D2" presStyleIdx="10" presStyleCnt="11"/>
      <dgm:spPr/>
      <dgm:t>
        <a:bodyPr/>
        <a:lstStyle/>
        <a:p>
          <a:endParaRPr lang="en-US"/>
        </a:p>
      </dgm:t>
    </dgm:pt>
    <dgm:pt modelId="{7896DFC2-3776-4808-90A6-C6548152EFE4}" type="pres">
      <dgm:prSet presAssocID="{1653503F-14E5-4E33-A599-1FC88CC60BE2}" presName="connTx" presStyleLbl="parChTrans1D2" presStyleIdx="10" presStyleCnt="11"/>
      <dgm:spPr/>
      <dgm:t>
        <a:bodyPr/>
        <a:lstStyle/>
        <a:p>
          <a:endParaRPr lang="en-US"/>
        </a:p>
      </dgm:t>
    </dgm:pt>
    <dgm:pt modelId="{2A13FEDC-1B4A-48FD-B927-DD97821839A3}" type="pres">
      <dgm:prSet presAssocID="{6EF21937-5C50-4FFA-A5EA-E4F5BD7FBDD5}" presName="root2" presStyleCnt="0"/>
      <dgm:spPr/>
    </dgm:pt>
    <dgm:pt modelId="{B4313D9A-43C1-4118-AA9F-86EF99F89B93}" type="pres">
      <dgm:prSet presAssocID="{6EF21937-5C50-4FFA-A5EA-E4F5BD7FBDD5}" presName="LevelTwoTextNode" presStyleLbl="node2" presStyleIdx="10" presStyleCnt="11">
        <dgm:presLayoutVars>
          <dgm:chPref val="3"/>
        </dgm:presLayoutVars>
      </dgm:prSet>
      <dgm:spPr/>
      <dgm:t>
        <a:bodyPr/>
        <a:lstStyle/>
        <a:p>
          <a:endParaRPr lang="en-US"/>
        </a:p>
      </dgm:t>
    </dgm:pt>
    <dgm:pt modelId="{7A834082-6C57-4DC9-8917-E1142B03981D}" type="pres">
      <dgm:prSet presAssocID="{6EF21937-5C50-4FFA-A5EA-E4F5BD7FBDD5}" presName="level3hierChild" presStyleCnt="0"/>
      <dgm:spPr/>
    </dgm:pt>
  </dgm:ptLst>
  <dgm:cxnLst>
    <dgm:cxn modelId="{7FC7A20E-8EE1-4510-831A-BB1DC71A11E0}" srcId="{B5FD8D1E-EF0F-4ADA-9AEF-0EF91A3933E0}" destId="{09935076-FBD5-4CBD-BED9-328B9544BD0D}" srcOrd="3" destOrd="0" parTransId="{A2F0A1F1-E561-42AD-912C-497BE4E5D253}" sibTransId="{25184D70-48D5-44B3-A885-E59880880AC4}"/>
    <dgm:cxn modelId="{54FE3F02-3E83-4194-9514-D147D67CAE76}" type="presOf" srcId="{B4403D73-D96C-4FEC-8ACD-9330D0BF6C5A}" destId="{6D5EA93F-2349-4F94-A59F-6FBC514A55DA}" srcOrd="0" destOrd="0" presId="urn:microsoft.com/office/officeart/2005/8/layout/hierarchy2"/>
    <dgm:cxn modelId="{C47AB9B2-C2FA-4311-B7DD-D5A272E48AFC}" srcId="{9049BB89-0FD5-4ADA-9997-AC2DEFE5BCAA}" destId="{92C8B4E8-1E60-4043-8316-526A04419A42}" srcOrd="0" destOrd="0" parTransId="{CC6499EF-7975-4F59-A653-FA0796C62DE4}" sibTransId="{6A112B68-4F58-45AA-941F-CBB5F887D84F}"/>
    <dgm:cxn modelId="{0F0807B4-EDAE-40AB-B967-B01BA44F2D17}" type="presOf" srcId="{EEF13A22-5989-412F-A97D-8CDB106E2B63}" destId="{06E8C816-DEE2-4026-B80E-F97D66D819E6}" srcOrd="1" destOrd="0" presId="urn:microsoft.com/office/officeart/2005/8/layout/hierarchy2"/>
    <dgm:cxn modelId="{A255CFFB-A2B2-40F1-9DEB-B4BE0AFA7B5D}" srcId="{B5FD8D1E-EF0F-4ADA-9AEF-0EF91A3933E0}" destId="{C237B710-5BD4-49AD-87F3-CE13BAA49157}" srcOrd="1" destOrd="0" parTransId="{24C0F523-585F-4E5B-84E9-594784A3D436}" sibTransId="{29DD393B-1E4F-48FE-BF9D-56E0C58EDFDC}"/>
    <dgm:cxn modelId="{1F965ACD-03D8-4374-99CE-4BF0127BD0C5}" type="presOf" srcId="{5FBF2239-FBDB-4AE9-B031-CEF7F75A3F37}" destId="{CAB50042-B993-4F65-8C96-D941E4BBCFF8}" srcOrd="1" destOrd="0" presId="urn:microsoft.com/office/officeart/2005/8/layout/hierarchy2"/>
    <dgm:cxn modelId="{6FD6DABF-D8DE-41FA-BAD7-6256BB48BEE8}" type="presOf" srcId="{EEF13A22-5989-412F-A97D-8CDB106E2B63}" destId="{C5B0ED53-842C-46AD-8B80-B40661046EBD}" srcOrd="0" destOrd="0" presId="urn:microsoft.com/office/officeart/2005/8/layout/hierarchy2"/>
    <dgm:cxn modelId="{424C886A-F808-450E-A480-A6E313B33FA0}" srcId="{7DB501A3-B9A6-4C26-AA0C-2FA82EC3EC80}" destId="{6B8556EB-773B-45B4-89E6-E4CD74E3A492}" srcOrd="2" destOrd="0" parTransId="{EEF13A22-5989-412F-A97D-8CDB106E2B63}" sibTransId="{63271F09-3F15-466D-AFC6-AE08079BA38B}"/>
    <dgm:cxn modelId="{D0151D39-C6EF-4A1F-B8FC-E803A2B59E44}" type="presOf" srcId="{6B8556EB-773B-45B4-89E6-E4CD74E3A492}" destId="{4F7CD78A-0F80-48F1-B41E-DE6760E0EE12}" srcOrd="0" destOrd="0" presId="urn:microsoft.com/office/officeart/2005/8/layout/hierarchy2"/>
    <dgm:cxn modelId="{98F4A0BC-D44A-410F-B45A-DDD1E4A4E9FF}" type="presOf" srcId="{C237B710-5BD4-49AD-87F3-CE13BAA49157}" destId="{6700FC49-4185-443A-9C11-92D4A7F4CA04}" srcOrd="0" destOrd="0" presId="urn:microsoft.com/office/officeart/2005/8/layout/hierarchy2"/>
    <dgm:cxn modelId="{9C4EAD86-B145-4D01-A93B-2A6F816DAF59}" srcId="{2B9B2C86-578F-43C9-A14C-9A5BD4367D37}" destId="{7DB501A3-B9A6-4C26-AA0C-2FA82EC3EC80}" srcOrd="1" destOrd="0" parTransId="{0FE2BFF0-C84C-4448-ABEA-1A5E8794A6C7}" sibTransId="{6DFC7C7B-8FEB-467B-A799-19DFF33708AE}"/>
    <dgm:cxn modelId="{566A9AA3-023D-4275-90AB-ACDA41776952}" type="presOf" srcId="{595B9CA1-0425-47CE-899D-25F29B722407}" destId="{72F37817-08AB-4507-B3D1-0CC37233B85D}" srcOrd="0" destOrd="0" presId="urn:microsoft.com/office/officeart/2005/8/layout/hierarchy2"/>
    <dgm:cxn modelId="{B7F5A43D-77C1-4855-90BD-E148E8833B81}" type="presOf" srcId="{9049BB89-0FD5-4ADA-9997-AC2DEFE5BCAA}" destId="{375CD726-DC62-4BC8-BAC6-131576D8F5F8}" srcOrd="0" destOrd="0" presId="urn:microsoft.com/office/officeart/2005/8/layout/hierarchy2"/>
    <dgm:cxn modelId="{71544211-0EFC-4E68-BB7C-F873DAC7117F}" type="presOf" srcId="{92AE1C97-901C-454E-9E32-8C771BE0508E}" destId="{87352DA7-39A8-4E76-9ECB-C00AA7BEEF8F}" srcOrd="0" destOrd="0" presId="urn:microsoft.com/office/officeart/2005/8/layout/hierarchy2"/>
    <dgm:cxn modelId="{031B7E13-EAD7-4FC8-AF0A-17BB8711F6B2}" type="presOf" srcId="{2B9B2C86-578F-43C9-A14C-9A5BD4367D37}" destId="{9C40AF5E-1E50-4056-B6D5-B0E3CD339111}" srcOrd="0" destOrd="0" presId="urn:microsoft.com/office/officeart/2005/8/layout/hierarchy2"/>
    <dgm:cxn modelId="{FC66A56F-81A8-407B-B104-957BC2AAAC21}" type="presOf" srcId="{1653503F-14E5-4E33-A599-1FC88CC60BE2}" destId="{7896DFC2-3776-4808-90A6-C6548152EFE4}" srcOrd="1" destOrd="0" presId="urn:microsoft.com/office/officeart/2005/8/layout/hierarchy2"/>
    <dgm:cxn modelId="{6D93C448-1F1A-47E1-836F-4F66C862DC82}" type="presOf" srcId="{73CF2F8A-434A-4D00-9336-D4976400F9E2}" destId="{26CEE7B4-3E71-48F0-937F-49BF29CDD41B}" srcOrd="0" destOrd="0" presId="urn:microsoft.com/office/officeart/2005/8/layout/hierarchy2"/>
    <dgm:cxn modelId="{56045133-34B7-4F16-B1A2-F47561C7F79E}" type="presOf" srcId="{339A7D24-665D-440D-BA0A-31B294F71C6C}" destId="{7E736A97-9246-4866-A9EA-E09B62AE81F3}" srcOrd="0" destOrd="0" presId="urn:microsoft.com/office/officeart/2005/8/layout/hierarchy2"/>
    <dgm:cxn modelId="{30FE3CE1-427E-457F-8266-C49FED334DC2}" type="presOf" srcId="{E0040D76-ABE9-4A08-8874-888A34135FBE}" destId="{DC370838-9DC9-442F-A447-533F704E03F9}" srcOrd="0" destOrd="0" presId="urn:microsoft.com/office/officeart/2005/8/layout/hierarchy2"/>
    <dgm:cxn modelId="{7D1D0F68-03BE-43F9-9BFD-A03474C143DA}" type="presOf" srcId="{5FBF2239-FBDB-4AE9-B031-CEF7F75A3F37}" destId="{C2782848-E884-46A7-A98C-ED0032A479FD}" srcOrd="0" destOrd="0" presId="urn:microsoft.com/office/officeart/2005/8/layout/hierarchy2"/>
    <dgm:cxn modelId="{856FF71B-7933-4BAF-9345-13AB5FFAE246}" type="presOf" srcId="{B5FD8D1E-EF0F-4ADA-9AEF-0EF91A3933E0}" destId="{94DA89A6-986F-4DA8-B8A9-113BA2CC278E}" srcOrd="0" destOrd="0" presId="urn:microsoft.com/office/officeart/2005/8/layout/hierarchy2"/>
    <dgm:cxn modelId="{C0AA0ECF-E279-48BB-BACF-BF0C9C5AE34D}" type="presOf" srcId="{A2F0A1F1-E561-42AD-912C-497BE4E5D253}" destId="{94BB2BE9-CAE6-48A9-8730-C76210D8E172}" srcOrd="0" destOrd="0" presId="urn:microsoft.com/office/officeart/2005/8/layout/hierarchy2"/>
    <dgm:cxn modelId="{6220D0A2-53E8-484E-ACE4-16AEA38BB2C7}" type="presOf" srcId="{2E40F87F-C156-4135-949B-5643C1FF1F72}" destId="{7C5EA356-452F-4500-88AC-0943684C2FF7}" srcOrd="1" destOrd="0" presId="urn:microsoft.com/office/officeart/2005/8/layout/hierarchy2"/>
    <dgm:cxn modelId="{DA96F9A9-E1C7-4AE0-8D65-C270EC80594C}" srcId="{B5FD8D1E-EF0F-4ADA-9AEF-0EF91A3933E0}" destId="{568FF09A-85A2-48ED-A4F8-11114C5E7DF7}" srcOrd="0" destOrd="0" parTransId="{E0040D76-ABE9-4A08-8874-888A34135FBE}" sibTransId="{F83209EC-F199-448B-86E7-974F95A0CB22}"/>
    <dgm:cxn modelId="{026DCF2B-5A27-48BF-9069-2760D19B4DD6}" type="presOf" srcId="{597165BA-1F7F-479D-8337-80122950DA6D}" destId="{FC4D1493-BAED-4CCB-A6DD-2F6DAFB2ED1F}" srcOrd="0" destOrd="0" presId="urn:microsoft.com/office/officeart/2005/8/layout/hierarchy2"/>
    <dgm:cxn modelId="{41180FC7-F27A-4F0D-BA11-BB6A188ACD3C}" type="presOf" srcId="{CC6499EF-7975-4F59-A653-FA0796C62DE4}" destId="{3F51D395-94E0-4723-95D0-4C8FA434C877}" srcOrd="1" destOrd="0" presId="urn:microsoft.com/office/officeart/2005/8/layout/hierarchy2"/>
    <dgm:cxn modelId="{11D82CD5-B782-4605-9C6F-CA40B002556A}" srcId="{7DB501A3-B9A6-4C26-AA0C-2FA82EC3EC80}" destId="{73CF2F8A-434A-4D00-9336-D4976400F9E2}" srcOrd="0" destOrd="0" parTransId="{2E40F87F-C156-4135-949B-5643C1FF1F72}" sibTransId="{C5E6EB5D-31D3-4F27-8481-2839F1F32186}"/>
    <dgm:cxn modelId="{E3E85016-5D15-442A-ADA1-C6C57ED35016}" type="presOf" srcId="{2E40F87F-C156-4135-949B-5643C1FF1F72}" destId="{49F455D6-B564-47C4-B160-0A5BC2E01C3B}" srcOrd="0" destOrd="0" presId="urn:microsoft.com/office/officeart/2005/8/layout/hierarchy2"/>
    <dgm:cxn modelId="{04D83A78-2192-4D1E-AE06-F40737A67297}" type="presOf" srcId="{737FC601-8625-4834-B06B-A9D8D56C2BCC}" destId="{A857B86B-8BC6-46EB-B59E-5D568C5D7395}" srcOrd="0" destOrd="0" presId="urn:microsoft.com/office/officeart/2005/8/layout/hierarchy2"/>
    <dgm:cxn modelId="{7F787B7B-13B4-41E1-A34E-6303F6DEEA30}" type="presOf" srcId="{F50BB876-F5EF-4CA8-A4F1-31A66E81FF63}" destId="{82847E07-990C-4990-BED0-8D5CC7368969}" srcOrd="0" destOrd="0" presId="urn:microsoft.com/office/officeart/2005/8/layout/hierarchy2"/>
    <dgm:cxn modelId="{28046147-468A-41B5-8915-853FA9BE0A2D}" type="presOf" srcId="{92AE1C97-901C-454E-9E32-8C771BE0508E}" destId="{D664BDF3-457B-4480-83BA-E177C10F2397}" srcOrd="1" destOrd="0" presId="urn:microsoft.com/office/officeart/2005/8/layout/hierarchy2"/>
    <dgm:cxn modelId="{5E96011E-296A-411E-AC6A-6C493D893213}" srcId="{2B9B2C86-578F-43C9-A14C-9A5BD4367D37}" destId="{9049BB89-0FD5-4ADA-9997-AC2DEFE5BCAA}" srcOrd="0" destOrd="0" parTransId="{EB6FCC5C-CBD0-4F2E-9E1A-793E3227B714}" sibTransId="{F2B150B2-17EC-48D1-9747-2701CD125AF1}"/>
    <dgm:cxn modelId="{D0881880-9FFB-458C-8A68-10A310985A58}" srcId="{9049BB89-0FD5-4ADA-9997-AC2DEFE5BCAA}" destId="{597165BA-1F7F-479D-8337-80122950DA6D}" srcOrd="1" destOrd="0" parTransId="{339A7D24-665D-440D-BA0A-31B294F71C6C}" sibTransId="{BC0AAB4A-F51A-43C4-8DEA-A44214F355C1}"/>
    <dgm:cxn modelId="{80E7B72C-5AAB-4ACC-BC82-4D7628820A09}" type="presOf" srcId="{A2F0A1F1-E561-42AD-912C-497BE4E5D253}" destId="{C92785D5-AAD6-42C2-AF7B-947B61F323ED}" srcOrd="1" destOrd="0" presId="urn:microsoft.com/office/officeart/2005/8/layout/hierarchy2"/>
    <dgm:cxn modelId="{B7C7E232-49F0-440D-9210-4A8A967E31EC}" type="presOf" srcId="{6EF21937-5C50-4FFA-A5EA-E4F5BD7FBDD5}" destId="{B4313D9A-43C1-4118-AA9F-86EF99F89B93}" srcOrd="0" destOrd="0" presId="urn:microsoft.com/office/officeart/2005/8/layout/hierarchy2"/>
    <dgm:cxn modelId="{5A929297-D9FC-4A8C-8478-B0E67ECFD646}" type="presOf" srcId="{CC6499EF-7975-4F59-A653-FA0796C62DE4}" destId="{6FAED3A4-5045-4467-9D84-7EFE29FE7572}" srcOrd="0" destOrd="0" presId="urn:microsoft.com/office/officeart/2005/8/layout/hierarchy2"/>
    <dgm:cxn modelId="{5D7D7951-33A8-4D72-B994-0544CAA9E439}" type="presOf" srcId="{7DB501A3-B9A6-4C26-AA0C-2FA82EC3EC80}" destId="{0A7E446F-9586-4183-914C-192B028861E8}" srcOrd="0" destOrd="0" presId="urn:microsoft.com/office/officeart/2005/8/layout/hierarchy2"/>
    <dgm:cxn modelId="{7F9AA1A6-BBD9-43A1-AF7D-3314968BA83B}" type="presOf" srcId="{92C8B4E8-1E60-4043-8316-526A04419A42}" destId="{C4C1FC2A-85EE-48AB-B5D3-D65389D6DCAE}" srcOrd="0" destOrd="0" presId="urn:microsoft.com/office/officeart/2005/8/layout/hierarchy2"/>
    <dgm:cxn modelId="{65961D11-16A8-43DE-AD72-2BB1965E8D1C}" type="presOf" srcId="{24C0F523-585F-4E5B-84E9-594784A3D436}" destId="{5779D173-87C9-4432-8AB8-3A7DF6AB0FBE}" srcOrd="1" destOrd="0" presId="urn:microsoft.com/office/officeart/2005/8/layout/hierarchy2"/>
    <dgm:cxn modelId="{1E78408B-8B1D-46B4-8601-3CB24A89564A}" srcId="{B5FD8D1E-EF0F-4ADA-9AEF-0EF91A3933E0}" destId="{B4403D73-D96C-4FEC-8ACD-9330D0BF6C5A}" srcOrd="2" destOrd="0" parTransId="{5FBF2239-FBDB-4AE9-B031-CEF7F75A3F37}" sibTransId="{7F3B2A6E-87DE-4278-9DE2-03B3AD30314D}"/>
    <dgm:cxn modelId="{93D77198-9A59-4C8C-91D4-986B0219DC1E}" type="presOf" srcId="{24C0F523-585F-4E5B-84E9-594784A3D436}" destId="{A36EDCFF-76EC-4ECB-B938-B0C081896D32}" srcOrd="0" destOrd="0" presId="urn:microsoft.com/office/officeart/2005/8/layout/hierarchy2"/>
    <dgm:cxn modelId="{ABC2FD56-32D5-4720-922A-62F52941EE78}" type="presOf" srcId="{568FF09A-85A2-48ED-A4F8-11114C5E7DF7}" destId="{80599783-9BB4-4D1A-B4DB-A502E6548A2F}" srcOrd="0" destOrd="0" presId="urn:microsoft.com/office/officeart/2005/8/layout/hierarchy2"/>
    <dgm:cxn modelId="{FC2FB591-C696-4F35-87CD-5F5B063B887F}" type="presOf" srcId="{F50BB876-F5EF-4CA8-A4F1-31A66E81FF63}" destId="{D6327BD3-6F79-4C3D-BD58-F734ACE756C5}" srcOrd="1" destOrd="0" presId="urn:microsoft.com/office/officeart/2005/8/layout/hierarchy2"/>
    <dgm:cxn modelId="{7D97DF98-AFC8-4E55-BD01-6F904C5F800A}" srcId="{B5FD8D1E-EF0F-4ADA-9AEF-0EF91A3933E0}" destId="{6EF21937-5C50-4FFA-A5EA-E4F5BD7FBDD5}" srcOrd="4" destOrd="0" parTransId="{1653503F-14E5-4E33-A599-1FC88CC60BE2}" sibTransId="{F6954B61-F94F-4EB8-A152-C509B750B5A6}"/>
    <dgm:cxn modelId="{BCC6D733-EFA3-4365-9AB4-41F40D32B470}" srcId="{2B9B2C86-578F-43C9-A14C-9A5BD4367D37}" destId="{B5FD8D1E-EF0F-4ADA-9AEF-0EF91A3933E0}" srcOrd="2" destOrd="0" parTransId="{BD29BDA3-51F2-4BF1-A254-0E4B8A5DEA2A}" sibTransId="{32FFA69B-0EEC-4D3A-85FD-A38AC827F270}"/>
    <dgm:cxn modelId="{CEB9B513-932B-4127-9624-A512F71AA43C}" type="presOf" srcId="{E0040D76-ABE9-4A08-8874-888A34135FBE}" destId="{ABA5D27F-2871-4FF0-B2BC-A59B23616DA5}" srcOrd="1" destOrd="0" presId="urn:microsoft.com/office/officeart/2005/8/layout/hierarchy2"/>
    <dgm:cxn modelId="{F42BBA69-7705-44D6-BE94-9A9E5327980D}" srcId="{9049BB89-0FD5-4ADA-9997-AC2DEFE5BCAA}" destId="{737FC601-8625-4834-B06B-A9D8D56C2BCC}" srcOrd="2" destOrd="0" parTransId="{92AE1C97-901C-454E-9E32-8C771BE0508E}" sibTransId="{7E942E63-347E-449C-AC04-840538405CB2}"/>
    <dgm:cxn modelId="{8146B7CE-A75A-4B26-B088-1DAC8253E849}" srcId="{7DB501A3-B9A6-4C26-AA0C-2FA82EC3EC80}" destId="{595B9CA1-0425-47CE-899D-25F29B722407}" srcOrd="1" destOrd="0" parTransId="{F50BB876-F5EF-4CA8-A4F1-31A66E81FF63}" sibTransId="{47AE4907-17ED-4946-99AE-EC0FA6657FBC}"/>
    <dgm:cxn modelId="{A21BF9AE-9767-4420-86C9-A7AE59A5E6DF}" type="presOf" srcId="{09935076-FBD5-4CBD-BED9-328B9544BD0D}" destId="{68D0ADD1-EBC8-4999-A9B1-13EB898F0943}" srcOrd="0" destOrd="0" presId="urn:microsoft.com/office/officeart/2005/8/layout/hierarchy2"/>
    <dgm:cxn modelId="{054FDB65-1291-4F65-A70F-FEC8EBDC5C83}" type="presOf" srcId="{1653503F-14E5-4E33-A599-1FC88CC60BE2}" destId="{94D43A68-CEE1-486D-BBD4-127CEDD36AE7}" srcOrd="0" destOrd="0" presId="urn:microsoft.com/office/officeart/2005/8/layout/hierarchy2"/>
    <dgm:cxn modelId="{B3EB6DA9-BBF9-49FF-817A-327F54817A52}" type="presOf" srcId="{339A7D24-665D-440D-BA0A-31B294F71C6C}" destId="{3865D5F6-B1A9-4770-AF92-82EDC41B4FEA}" srcOrd="1" destOrd="0" presId="urn:microsoft.com/office/officeart/2005/8/layout/hierarchy2"/>
    <dgm:cxn modelId="{500ADB4B-B7DB-4228-AB2F-E1B21083A0D6}" type="presParOf" srcId="{9C40AF5E-1E50-4056-B6D5-B0E3CD339111}" destId="{228C2D43-1F13-47B7-BFE0-F173CB4818E5}" srcOrd="0" destOrd="0" presId="urn:microsoft.com/office/officeart/2005/8/layout/hierarchy2"/>
    <dgm:cxn modelId="{490D604A-230A-4336-889C-A3CD9820B77E}" type="presParOf" srcId="{228C2D43-1F13-47B7-BFE0-F173CB4818E5}" destId="{375CD726-DC62-4BC8-BAC6-131576D8F5F8}" srcOrd="0" destOrd="0" presId="urn:microsoft.com/office/officeart/2005/8/layout/hierarchy2"/>
    <dgm:cxn modelId="{F6619DE0-39D4-4796-894B-35B06DCD364A}" type="presParOf" srcId="{228C2D43-1F13-47B7-BFE0-F173CB4818E5}" destId="{B1B107FF-10F4-477F-99E0-CAE8266CBCEF}" srcOrd="1" destOrd="0" presId="urn:microsoft.com/office/officeart/2005/8/layout/hierarchy2"/>
    <dgm:cxn modelId="{C3D17862-4279-44DD-8908-5EBBF1970A4C}" type="presParOf" srcId="{B1B107FF-10F4-477F-99E0-CAE8266CBCEF}" destId="{6FAED3A4-5045-4467-9D84-7EFE29FE7572}" srcOrd="0" destOrd="0" presId="urn:microsoft.com/office/officeart/2005/8/layout/hierarchy2"/>
    <dgm:cxn modelId="{78D6AC6D-21DC-4A50-900C-1560DCECE348}" type="presParOf" srcId="{6FAED3A4-5045-4467-9D84-7EFE29FE7572}" destId="{3F51D395-94E0-4723-95D0-4C8FA434C877}" srcOrd="0" destOrd="0" presId="urn:microsoft.com/office/officeart/2005/8/layout/hierarchy2"/>
    <dgm:cxn modelId="{D853C416-D4C5-4311-B09B-6FA0C144629F}" type="presParOf" srcId="{B1B107FF-10F4-477F-99E0-CAE8266CBCEF}" destId="{B2AC8F62-8DBC-449E-941D-CBADAF521D27}" srcOrd="1" destOrd="0" presId="urn:microsoft.com/office/officeart/2005/8/layout/hierarchy2"/>
    <dgm:cxn modelId="{4D9EAB40-6289-46BA-B299-BD947D3FCEED}" type="presParOf" srcId="{B2AC8F62-8DBC-449E-941D-CBADAF521D27}" destId="{C4C1FC2A-85EE-48AB-B5D3-D65389D6DCAE}" srcOrd="0" destOrd="0" presId="urn:microsoft.com/office/officeart/2005/8/layout/hierarchy2"/>
    <dgm:cxn modelId="{77B50096-DC7C-4212-BCB3-E6C3D781598C}" type="presParOf" srcId="{B2AC8F62-8DBC-449E-941D-CBADAF521D27}" destId="{26F2650C-4CBE-443D-B091-ACA17DC89FB1}" srcOrd="1" destOrd="0" presId="urn:microsoft.com/office/officeart/2005/8/layout/hierarchy2"/>
    <dgm:cxn modelId="{94FEE2C6-E4BE-4B00-804B-59BE71195C03}" type="presParOf" srcId="{B1B107FF-10F4-477F-99E0-CAE8266CBCEF}" destId="{7E736A97-9246-4866-A9EA-E09B62AE81F3}" srcOrd="2" destOrd="0" presId="urn:microsoft.com/office/officeart/2005/8/layout/hierarchy2"/>
    <dgm:cxn modelId="{4EC36C97-7303-461C-8E68-EC5C41F01C7F}" type="presParOf" srcId="{7E736A97-9246-4866-A9EA-E09B62AE81F3}" destId="{3865D5F6-B1A9-4770-AF92-82EDC41B4FEA}" srcOrd="0" destOrd="0" presId="urn:microsoft.com/office/officeart/2005/8/layout/hierarchy2"/>
    <dgm:cxn modelId="{969BF7EA-E357-4C60-A9EB-A1F7742C55EE}" type="presParOf" srcId="{B1B107FF-10F4-477F-99E0-CAE8266CBCEF}" destId="{34557376-CA23-42B5-A909-F38F51B73519}" srcOrd="3" destOrd="0" presId="urn:microsoft.com/office/officeart/2005/8/layout/hierarchy2"/>
    <dgm:cxn modelId="{D486D50B-503D-4772-9A9D-59836F558707}" type="presParOf" srcId="{34557376-CA23-42B5-A909-F38F51B73519}" destId="{FC4D1493-BAED-4CCB-A6DD-2F6DAFB2ED1F}" srcOrd="0" destOrd="0" presId="urn:microsoft.com/office/officeart/2005/8/layout/hierarchy2"/>
    <dgm:cxn modelId="{8EFD953F-5A61-4C99-9EC0-ABD7B191EAF5}" type="presParOf" srcId="{34557376-CA23-42B5-A909-F38F51B73519}" destId="{168AC67E-B07D-40B9-9A87-F2DE4C03BDC7}" srcOrd="1" destOrd="0" presId="urn:microsoft.com/office/officeart/2005/8/layout/hierarchy2"/>
    <dgm:cxn modelId="{31647A3D-5BF9-472C-9A86-3AC5525C3EA4}" type="presParOf" srcId="{B1B107FF-10F4-477F-99E0-CAE8266CBCEF}" destId="{87352DA7-39A8-4E76-9ECB-C00AA7BEEF8F}" srcOrd="4" destOrd="0" presId="urn:microsoft.com/office/officeart/2005/8/layout/hierarchy2"/>
    <dgm:cxn modelId="{988F3664-8F36-4DD4-8CC2-01F9558BE069}" type="presParOf" srcId="{87352DA7-39A8-4E76-9ECB-C00AA7BEEF8F}" destId="{D664BDF3-457B-4480-83BA-E177C10F2397}" srcOrd="0" destOrd="0" presId="urn:microsoft.com/office/officeart/2005/8/layout/hierarchy2"/>
    <dgm:cxn modelId="{DCEADEC6-4669-4461-954F-F844AEE36D93}" type="presParOf" srcId="{B1B107FF-10F4-477F-99E0-CAE8266CBCEF}" destId="{64F54363-F0DE-49C8-AC90-97E4A45C2B2A}" srcOrd="5" destOrd="0" presId="urn:microsoft.com/office/officeart/2005/8/layout/hierarchy2"/>
    <dgm:cxn modelId="{CB4288E0-AFB7-4DE5-8E21-F9CB148E6188}" type="presParOf" srcId="{64F54363-F0DE-49C8-AC90-97E4A45C2B2A}" destId="{A857B86B-8BC6-46EB-B59E-5D568C5D7395}" srcOrd="0" destOrd="0" presId="urn:microsoft.com/office/officeart/2005/8/layout/hierarchy2"/>
    <dgm:cxn modelId="{09672BF3-1DA2-4A22-B238-D5CC58EFE3BC}" type="presParOf" srcId="{64F54363-F0DE-49C8-AC90-97E4A45C2B2A}" destId="{A427D741-D55C-469D-89A9-352C8236C3A5}" srcOrd="1" destOrd="0" presId="urn:microsoft.com/office/officeart/2005/8/layout/hierarchy2"/>
    <dgm:cxn modelId="{405F1016-169A-46B9-9619-07504CB93F78}" type="presParOf" srcId="{9C40AF5E-1E50-4056-B6D5-B0E3CD339111}" destId="{38E6C084-BDA0-4033-8D9E-05855A6E6323}" srcOrd="1" destOrd="0" presId="urn:microsoft.com/office/officeart/2005/8/layout/hierarchy2"/>
    <dgm:cxn modelId="{EC1520E8-BCD3-4FF5-91F1-1A47F6434E8C}" type="presParOf" srcId="{38E6C084-BDA0-4033-8D9E-05855A6E6323}" destId="{0A7E446F-9586-4183-914C-192B028861E8}" srcOrd="0" destOrd="0" presId="urn:microsoft.com/office/officeart/2005/8/layout/hierarchy2"/>
    <dgm:cxn modelId="{0C6F57CB-F8BC-4811-B132-662786DE1AF4}" type="presParOf" srcId="{38E6C084-BDA0-4033-8D9E-05855A6E6323}" destId="{779BBBFB-6598-4501-8D6C-A4E2239913FF}" srcOrd="1" destOrd="0" presId="urn:microsoft.com/office/officeart/2005/8/layout/hierarchy2"/>
    <dgm:cxn modelId="{F487BF28-D138-433F-BE64-2ED4EEF0087D}" type="presParOf" srcId="{779BBBFB-6598-4501-8D6C-A4E2239913FF}" destId="{49F455D6-B564-47C4-B160-0A5BC2E01C3B}" srcOrd="0" destOrd="0" presId="urn:microsoft.com/office/officeart/2005/8/layout/hierarchy2"/>
    <dgm:cxn modelId="{D5817E09-FBD9-4C51-A53B-19A6B6A95432}" type="presParOf" srcId="{49F455D6-B564-47C4-B160-0A5BC2E01C3B}" destId="{7C5EA356-452F-4500-88AC-0943684C2FF7}" srcOrd="0" destOrd="0" presId="urn:microsoft.com/office/officeart/2005/8/layout/hierarchy2"/>
    <dgm:cxn modelId="{F4BBF725-EEC7-46EC-957D-F09218B63C25}" type="presParOf" srcId="{779BBBFB-6598-4501-8D6C-A4E2239913FF}" destId="{BF90DF60-CE86-4F3C-B923-08776D3B1718}" srcOrd="1" destOrd="0" presId="urn:microsoft.com/office/officeart/2005/8/layout/hierarchy2"/>
    <dgm:cxn modelId="{73503FB6-1D97-459C-A871-AFF3680A0853}" type="presParOf" srcId="{BF90DF60-CE86-4F3C-B923-08776D3B1718}" destId="{26CEE7B4-3E71-48F0-937F-49BF29CDD41B}" srcOrd="0" destOrd="0" presId="urn:microsoft.com/office/officeart/2005/8/layout/hierarchy2"/>
    <dgm:cxn modelId="{3B99AD47-A490-4032-A548-877155491D2F}" type="presParOf" srcId="{BF90DF60-CE86-4F3C-B923-08776D3B1718}" destId="{4C2DAC32-DB69-44D5-BFD0-247F7C32C68F}" srcOrd="1" destOrd="0" presId="urn:microsoft.com/office/officeart/2005/8/layout/hierarchy2"/>
    <dgm:cxn modelId="{2AF6AFCE-75E9-4980-BABE-13B1BCEC3937}" type="presParOf" srcId="{779BBBFB-6598-4501-8D6C-A4E2239913FF}" destId="{82847E07-990C-4990-BED0-8D5CC7368969}" srcOrd="2" destOrd="0" presId="urn:microsoft.com/office/officeart/2005/8/layout/hierarchy2"/>
    <dgm:cxn modelId="{35F4EA92-D06F-49A3-AB82-C7BA6E2684A1}" type="presParOf" srcId="{82847E07-990C-4990-BED0-8D5CC7368969}" destId="{D6327BD3-6F79-4C3D-BD58-F734ACE756C5}" srcOrd="0" destOrd="0" presId="urn:microsoft.com/office/officeart/2005/8/layout/hierarchy2"/>
    <dgm:cxn modelId="{42F77481-59BA-401D-AD94-17F89F7AA968}" type="presParOf" srcId="{779BBBFB-6598-4501-8D6C-A4E2239913FF}" destId="{42FEB343-318C-4D08-B6B0-14C766A23C8A}" srcOrd="3" destOrd="0" presId="urn:microsoft.com/office/officeart/2005/8/layout/hierarchy2"/>
    <dgm:cxn modelId="{1C89BD3A-4E8C-444D-8A98-F03671F433EA}" type="presParOf" srcId="{42FEB343-318C-4D08-B6B0-14C766A23C8A}" destId="{72F37817-08AB-4507-B3D1-0CC37233B85D}" srcOrd="0" destOrd="0" presId="urn:microsoft.com/office/officeart/2005/8/layout/hierarchy2"/>
    <dgm:cxn modelId="{549DB0C5-1577-488C-9DF3-C9BFCFB4ECB5}" type="presParOf" srcId="{42FEB343-318C-4D08-B6B0-14C766A23C8A}" destId="{32036A44-45CF-4665-A4C7-F3227E17731F}" srcOrd="1" destOrd="0" presId="urn:microsoft.com/office/officeart/2005/8/layout/hierarchy2"/>
    <dgm:cxn modelId="{BE8C807C-187B-4D39-87F5-01923CE1B12D}" type="presParOf" srcId="{779BBBFB-6598-4501-8D6C-A4E2239913FF}" destId="{C5B0ED53-842C-46AD-8B80-B40661046EBD}" srcOrd="4" destOrd="0" presId="urn:microsoft.com/office/officeart/2005/8/layout/hierarchy2"/>
    <dgm:cxn modelId="{0A5560B7-F13B-4708-A1DC-53907E6DF1D2}" type="presParOf" srcId="{C5B0ED53-842C-46AD-8B80-B40661046EBD}" destId="{06E8C816-DEE2-4026-B80E-F97D66D819E6}" srcOrd="0" destOrd="0" presId="urn:microsoft.com/office/officeart/2005/8/layout/hierarchy2"/>
    <dgm:cxn modelId="{6170EF23-20E1-4463-80F1-8899D5CBCEA9}" type="presParOf" srcId="{779BBBFB-6598-4501-8D6C-A4E2239913FF}" destId="{0CCD0087-BA99-40E1-B362-CD5736A750B2}" srcOrd="5" destOrd="0" presId="urn:microsoft.com/office/officeart/2005/8/layout/hierarchy2"/>
    <dgm:cxn modelId="{1CC6D5DD-46CE-41C5-85FA-5CCB4E69547E}" type="presParOf" srcId="{0CCD0087-BA99-40E1-B362-CD5736A750B2}" destId="{4F7CD78A-0F80-48F1-B41E-DE6760E0EE12}" srcOrd="0" destOrd="0" presId="urn:microsoft.com/office/officeart/2005/8/layout/hierarchy2"/>
    <dgm:cxn modelId="{12DF69B9-1126-4A70-BD6C-FC2A97BAE4B5}" type="presParOf" srcId="{0CCD0087-BA99-40E1-B362-CD5736A750B2}" destId="{761AC765-4570-45BD-88D0-A4967467B355}" srcOrd="1" destOrd="0" presId="urn:microsoft.com/office/officeart/2005/8/layout/hierarchy2"/>
    <dgm:cxn modelId="{EA3755BF-EBC9-4ACE-B8A0-EDA0CBA6F722}" type="presParOf" srcId="{9C40AF5E-1E50-4056-B6D5-B0E3CD339111}" destId="{D2FE93FD-6C7E-49B9-92FE-81F996EF5DB7}" srcOrd="2" destOrd="0" presId="urn:microsoft.com/office/officeart/2005/8/layout/hierarchy2"/>
    <dgm:cxn modelId="{E376DA94-5008-4991-B684-F04B8278F3A2}" type="presParOf" srcId="{D2FE93FD-6C7E-49B9-92FE-81F996EF5DB7}" destId="{94DA89A6-986F-4DA8-B8A9-113BA2CC278E}" srcOrd="0" destOrd="0" presId="urn:microsoft.com/office/officeart/2005/8/layout/hierarchy2"/>
    <dgm:cxn modelId="{CCAA2B91-D692-417F-ADF8-6AC4F3FA711F}" type="presParOf" srcId="{D2FE93FD-6C7E-49B9-92FE-81F996EF5DB7}" destId="{6C3F47BC-4352-476E-840B-A86566B897C3}" srcOrd="1" destOrd="0" presId="urn:microsoft.com/office/officeart/2005/8/layout/hierarchy2"/>
    <dgm:cxn modelId="{0C013EB2-16A4-4721-836D-630B80F2B427}" type="presParOf" srcId="{6C3F47BC-4352-476E-840B-A86566B897C3}" destId="{DC370838-9DC9-442F-A447-533F704E03F9}" srcOrd="0" destOrd="0" presId="urn:microsoft.com/office/officeart/2005/8/layout/hierarchy2"/>
    <dgm:cxn modelId="{AD02D1AC-6D41-49DA-BDAE-F27E1C07EB52}" type="presParOf" srcId="{DC370838-9DC9-442F-A447-533F704E03F9}" destId="{ABA5D27F-2871-4FF0-B2BC-A59B23616DA5}" srcOrd="0" destOrd="0" presId="urn:microsoft.com/office/officeart/2005/8/layout/hierarchy2"/>
    <dgm:cxn modelId="{2E21D16A-D960-431C-860D-E6BD78180A01}" type="presParOf" srcId="{6C3F47BC-4352-476E-840B-A86566B897C3}" destId="{896E05CB-4E85-4533-9F67-E51171237AC1}" srcOrd="1" destOrd="0" presId="urn:microsoft.com/office/officeart/2005/8/layout/hierarchy2"/>
    <dgm:cxn modelId="{030F0567-37BF-4FEF-8D89-526C85202C82}" type="presParOf" srcId="{896E05CB-4E85-4533-9F67-E51171237AC1}" destId="{80599783-9BB4-4D1A-B4DB-A502E6548A2F}" srcOrd="0" destOrd="0" presId="urn:microsoft.com/office/officeart/2005/8/layout/hierarchy2"/>
    <dgm:cxn modelId="{880152C4-5F15-4405-BE18-C35CCCEAB2AB}" type="presParOf" srcId="{896E05CB-4E85-4533-9F67-E51171237AC1}" destId="{C66A6CA1-A412-4002-BC53-FB79733EECAD}" srcOrd="1" destOrd="0" presId="urn:microsoft.com/office/officeart/2005/8/layout/hierarchy2"/>
    <dgm:cxn modelId="{A48EB9BA-DAEC-4B50-8F8D-675AAC6535F6}" type="presParOf" srcId="{6C3F47BC-4352-476E-840B-A86566B897C3}" destId="{A36EDCFF-76EC-4ECB-B938-B0C081896D32}" srcOrd="2" destOrd="0" presId="urn:microsoft.com/office/officeart/2005/8/layout/hierarchy2"/>
    <dgm:cxn modelId="{A3C7473B-2EC4-448C-9D82-3472077E00DE}" type="presParOf" srcId="{A36EDCFF-76EC-4ECB-B938-B0C081896D32}" destId="{5779D173-87C9-4432-8AB8-3A7DF6AB0FBE}" srcOrd="0" destOrd="0" presId="urn:microsoft.com/office/officeart/2005/8/layout/hierarchy2"/>
    <dgm:cxn modelId="{168D4725-94C1-4833-9EB2-1D993494D6A3}" type="presParOf" srcId="{6C3F47BC-4352-476E-840B-A86566B897C3}" destId="{1EC216B3-D496-4CFD-B19A-508BA4AB9D30}" srcOrd="3" destOrd="0" presId="urn:microsoft.com/office/officeart/2005/8/layout/hierarchy2"/>
    <dgm:cxn modelId="{26639FE0-E26B-4867-9685-2B9BBACE8CA7}" type="presParOf" srcId="{1EC216B3-D496-4CFD-B19A-508BA4AB9D30}" destId="{6700FC49-4185-443A-9C11-92D4A7F4CA04}" srcOrd="0" destOrd="0" presId="urn:microsoft.com/office/officeart/2005/8/layout/hierarchy2"/>
    <dgm:cxn modelId="{6B21FD54-0949-4911-8D21-07DF42DB97F2}" type="presParOf" srcId="{1EC216B3-D496-4CFD-B19A-508BA4AB9D30}" destId="{FAB2CA98-5262-4F37-BDE7-BF6A95D609FA}" srcOrd="1" destOrd="0" presId="urn:microsoft.com/office/officeart/2005/8/layout/hierarchy2"/>
    <dgm:cxn modelId="{F91D5EEA-6B7F-438B-B851-2C4E41C8827D}" type="presParOf" srcId="{6C3F47BC-4352-476E-840B-A86566B897C3}" destId="{C2782848-E884-46A7-A98C-ED0032A479FD}" srcOrd="4" destOrd="0" presId="urn:microsoft.com/office/officeart/2005/8/layout/hierarchy2"/>
    <dgm:cxn modelId="{D7443D09-7A7F-4E7B-9BEA-805AFBAA2B97}" type="presParOf" srcId="{C2782848-E884-46A7-A98C-ED0032A479FD}" destId="{CAB50042-B993-4F65-8C96-D941E4BBCFF8}" srcOrd="0" destOrd="0" presId="urn:microsoft.com/office/officeart/2005/8/layout/hierarchy2"/>
    <dgm:cxn modelId="{E39DEFA4-7D78-4C82-8CCA-2D8FBCB4738A}" type="presParOf" srcId="{6C3F47BC-4352-476E-840B-A86566B897C3}" destId="{65A59336-FD5B-4B74-9110-69FB5B092046}" srcOrd="5" destOrd="0" presId="urn:microsoft.com/office/officeart/2005/8/layout/hierarchy2"/>
    <dgm:cxn modelId="{C1D13ED6-4702-47CA-AE91-9DC3B2480083}" type="presParOf" srcId="{65A59336-FD5B-4B74-9110-69FB5B092046}" destId="{6D5EA93F-2349-4F94-A59F-6FBC514A55DA}" srcOrd="0" destOrd="0" presId="urn:microsoft.com/office/officeart/2005/8/layout/hierarchy2"/>
    <dgm:cxn modelId="{E360419E-1A44-4A2F-9FDE-AB63A8412E36}" type="presParOf" srcId="{65A59336-FD5B-4B74-9110-69FB5B092046}" destId="{07FA0293-E4AE-4A06-BD1B-3A4E7DF3E03C}" srcOrd="1" destOrd="0" presId="urn:microsoft.com/office/officeart/2005/8/layout/hierarchy2"/>
    <dgm:cxn modelId="{DF078C3D-24C8-444B-AF83-6BEAE03F6855}" type="presParOf" srcId="{6C3F47BC-4352-476E-840B-A86566B897C3}" destId="{94BB2BE9-CAE6-48A9-8730-C76210D8E172}" srcOrd="6" destOrd="0" presId="urn:microsoft.com/office/officeart/2005/8/layout/hierarchy2"/>
    <dgm:cxn modelId="{83EBBD92-6154-4AA9-A44D-162D47BAE461}" type="presParOf" srcId="{94BB2BE9-CAE6-48A9-8730-C76210D8E172}" destId="{C92785D5-AAD6-42C2-AF7B-947B61F323ED}" srcOrd="0" destOrd="0" presId="urn:microsoft.com/office/officeart/2005/8/layout/hierarchy2"/>
    <dgm:cxn modelId="{B97122BA-99F4-418E-A966-DE4062E0EAD7}" type="presParOf" srcId="{6C3F47BC-4352-476E-840B-A86566B897C3}" destId="{F9222772-29BB-4DBC-B230-716FBE1328F4}" srcOrd="7" destOrd="0" presId="urn:microsoft.com/office/officeart/2005/8/layout/hierarchy2"/>
    <dgm:cxn modelId="{5E2F83E0-0393-4B8E-A412-C32B74A71903}" type="presParOf" srcId="{F9222772-29BB-4DBC-B230-716FBE1328F4}" destId="{68D0ADD1-EBC8-4999-A9B1-13EB898F0943}" srcOrd="0" destOrd="0" presId="urn:microsoft.com/office/officeart/2005/8/layout/hierarchy2"/>
    <dgm:cxn modelId="{F27FBD5B-9536-4127-9881-A466CCF3C9CF}" type="presParOf" srcId="{F9222772-29BB-4DBC-B230-716FBE1328F4}" destId="{7AB27B00-21CF-4E47-8FB2-49C06DF3180B}" srcOrd="1" destOrd="0" presId="urn:microsoft.com/office/officeart/2005/8/layout/hierarchy2"/>
    <dgm:cxn modelId="{E5764903-78B7-4E16-B91E-495510C1C33C}" type="presParOf" srcId="{6C3F47BC-4352-476E-840B-A86566B897C3}" destId="{94D43A68-CEE1-486D-BBD4-127CEDD36AE7}" srcOrd="8" destOrd="0" presId="urn:microsoft.com/office/officeart/2005/8/layout/hierarchy2"/>
    <dgm:cxn modelId="{5A627740-D12B-44BE-B732-0AACE0D7587B}" type="presParOf" srcId="{94D43A68-CEE1-486D-BBD4-127CEDD36AE7}" destId="{7896DFC2-3776-4808-90A6-C6548152EFE4}" srcOrd="0" destOrd="0" presId="urn:microsoft.com/office/officeart/2005/8/layout/hierarchy2"/>
    <dgm:cxn modelId="{AF3C7844-93E2-44B0-A349-D2C96A7D7F53}" type="presParOf" srcId="{6C3F47BC-4352-476E-840B-A86566B897C3}" destId="{2A13FEDC-1B4A-48FD-B927-DD97821839A3}" srcOrd="9" destOrd="0" presId="urn:microsoft.com/office/officeart/2005/8/layout/hierarchy2"/>
    <dgm:cxn modelId="{5ACC3303-177C-4CA2-83EE-BE6252C34AD2}" type="presParOf" srcId="{2A13FEDC-1B4A-48FD-B927-DD97821839A3}" destId="{B4313D9A-43C1-4118-AA9F-86EF99F89B93}" srcOrd="0" destOrd="0" presId="urn:microsoft.com/office/officeart/2005/8/layout/hierarchy2"/>
    <dgm:cxn modelId="{142D61A5-9C69-4E9C-AC37-3F5DB38E51A8}" type="presParOf" srcId="{2A13FEDC-1B4A-48FD-B927-DD97821839A3}" destId="{7A834082-6C57-4DC9-8917-E1142B03981D}"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CD726-DC62-4BC8-BAC6-131576D8F5F8}">
      <dsp:nvSpPr>
        <dsp:cNvPr id="0" name=""/>
        <dsp:cNvSpPr/>
      </dsp:nvSpPr>
      <dsp:spPr>
        <a:xfrm>
          <a:off x="3417227" y="547872"/>
          <a:ext cx="1470509" cy="6214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i="1" kern="1200" dirty="0" smtClean="0">
              <a:solidFill>
                <a:schemeClr val="bg2"/>
              </a:solidFill>
            </a:rPr>
            <a:t>Behaviorism</a:t>
          </a:r>
          <a:endParaRPr lang="en-US" sz="1400" kern="1200" dirty="0">
            <a:solidFill>
              <a:schemeClr val="bg2"/>
            </a:solidFill>
          </a:endParaRPr>
        </a:p>
      </dsp:txBody>
      <dsp:txXfrm>
        <a:off x="3435429" y="566074"/>
        <a:ext cx="1434105" cy="585050"/>
      </dsp:txXfrm>
    </dsp:sp>
    <dsp:sp modelId="{6FAED3A4-5045-4467-9D84-7EFE29FE7572}">
      <dsp:nvSpPr>
        <dsp:cNvPr id="0" name=""/>
        <dsp:cNvSpPr/>
      </dsp:nvSpPr>
      <dsp:spPr>
        <a:xfrm rot="18289469">
          <a:off x="4732295" y="553923"/>
          <a:ext cx="724779" cy="14378"/>
        </a:xfrm>
        <a:custGeom>
          <a:avLst/>
          <a:gdLst/>
          <a:ahLst/>
          <a:cxnLst/>
          <a:rect l="0" t="0" r="0" b="0"/>
          <a:pathLst>
            <a:path>
              <a:moveTo>
                <a:pt x="0" y="7189"/>
              </a:moveTo>
              <a:lnTo>
                <a:pt x="724779"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76565" y="542992"/>
        <a:ext cx="36238" cy="36238"/>
      </dsp:txXfrm>
    </dsp:sp>
    <dsp:sp modelId="{C4C1FC2A-85EE-48AB-B5D3-D65389D6DCAE}">
      <dsp:nvSpPr>
        <dsp:cNvPr id="0" name=""/>
        <dsp:cNvSpPr/>
      </dsp:nvSpPr>
      <dsp:spPr>
        <a:xfrm>
          <a:off x="5301632" y="4939"/>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Drill and practice</a:t>
          </a:r>
          <a:endParaRPr lang="en-US" sz="1100" kern="1200" dirty="0"/>
        </a:p>
      </dsp:txBody>
      <dsp:txXfrm>
        <a:off x="5316785" y="20092"/>
        <a:ext cx="1004433" cy="487063"/>
      </dsp:txXfrm>
    </dsp:sp>
    <dsp:sp modelId="{7E736A97-9246-4866-A9EA-E09B62AE81F3}">
      <dsp:nvSpPr>
        <dsp:cNvPr id="0" name=""/>
        <dsp:cNvSpPr/>
      </dsp:nvSpPr>
      <dsp:spPr>
        <a:xfrm>
          <a:off x="4887737" y="851410"/>
          <a:ext cx="413895" cy="14378"/>
        </a:xfrm>
        <a:custGeom>
          <a:avLst/>
          <a:gdLst/>
          <a:ahLst/>
          <a:cxnLst/>
          <a:rect l="0" t="0" r="0" b="0"/>
          <a:pathLst>
            <a:path>
              <a:moveTo>
                <a:pt x="0" y="7189"/>
              </a:moveTo>
              <a:lnTo>
                <a:pt x="413895"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84337" y="848252"/>
        <a:ext cx="20694" cy="20694"/>
      </dsp:txXfrm>
    </dsp:sp>
    <dsp:sp modelId="{FC4D1493-BAED-4CCB-A6DD-2F6DAFB2ED1F}">
      <dsp:nvSpPr>
        <dsp:cNvPr id="0" name=""/>
        <dsp:cNvSpPr/>
      </dsp:nvSpPr>
      <dsp:spPr>
        <a:xfrm>
          <a:off x="5301632" y="599914"/>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Non-integrative</a:t>
          </a:r>
          <a:br>
            <a:rPr lang="en-US" sz="1100" kern="1200" dirty="0" smtClean="0"/>
          </a:br>
          <a:r>
            <a:rPr lang="en-US" sz="1100" kern="1200" dirty="0" smtClean="0"/>
            <a:t>tutorials</a:t>
          </a:r>
          <a:endParaRPr lang="en-US" sz="1100" kern="1200" dirty="0"/>
        </a:p>
      </dsp:txBody>
      <dsp:txXfrm>
        <a:off x="5316785" y="615067"/>
        <a:ext cx="1004433" cy="487063"/>
      </dsp:txXfrm>
    </dsp:sp>
    <dsp:sp modelId="{87352DA7-39A8-4E76-9ECB-C00AA7BEEF8F}">
      <dsp:nvSpPr>
        <dsp:cNvPr id="0" name=""/>
        <dsp:cNvSpPr/>
      </dsp:nvSpPr>
      <dsp:spPr>
        <a:xfrm rot="3310531">
          <a:off x="4732295" y="1148898"/>
          <a:ext cx="724779" cy="14378"/>
        </a:xfrm>
        <a:custGeom>
          <a:avLst/>
          <a:gdLst/>
          <a:ahLst/>
          <a:cxnLst/>
          <a:rect l="0" t="0" r="0" b="0"/>
          <a:pathLst>
            <a:path>
              <a:moveTo>
                <a:pt x="0" y="7189"/>
              </a:moveTo>
              <a:lnTo>
                <a:pt x="724779"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76565" y="1137967"/>
        <a:ext cx="36238" cy="36238"/>
      </dsp:txXfrm>
    </dsp:sp>
    <dsp:sp modelId="{A857B86B-8BC6-46EB-B59E-5D568C5D7395}">
      <dsp:nvSpPr>
        <dsp:cNvPr id="0" name=""/>
        <dsp:cNvSpPr/>
      </dsp:nvSpPr>
      <dsp:spPr>
        <a:xfrm>
          <a:off x="5301632" y="1194889"/>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Integrative  tutorials</a:t>
          </a:r>
          <a:endParaRPr lang="en-US" sz="1100" kern="1200" dirty="0"/>
        </a:p>
      </dsp:txBody>
      <dsp:txXfrm>
        <a:off x="5316785" y="1210042"/>
        <a:ext cx="1004433" cy="487063"/>
      </dsp:txXfrm>
    </dsp:sp>
    <dsp:sp modelId="{0A7E446F-9586-4183-914C-192B028861E8}">
      <dsp:nvSpPr>
        <dsp:cNvPr id="0" name=""/>
        <dsp:cNvSpPr/>
      </dsp:nvSpPr>
      <dsp:spPr>
        <a:xfrm>
          <a:off x="3417227" y="2290934"/>
          <a:ext cx="1383839" cy="7051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i="1" kern="1200" dirty="0" smtClean="0"/>
            <a:t>Cognitive constructivism</a:t>
          </a:r>
          <a:endParaRPr lang="en-US" sz="1400" b="1" i="1" kern="1200" dirty="0"/>
        </a:p>
      </dsp:txBody>
      <dsp:txXfrm>
        <a:off x="3437881" y="2311588"/>
        <a:ext cx="1342531" cy="663871"/>
      </dsp:txXfrm>
    </dsp:sp>
    <dsp:sp modelId="{49F455D6-B564-47C4-B160-0A5BC2E01C3B}">
      <dsp:nvSpPr>
        <dsp:cNvPr id="0" name=""/>
        <dsp:cNvSpPr/>
      </dsp:nvSpPr>
      <dsp:spPr>
        <a:xfrm rot="18289469">
          <a:off x="4645625" y="2338848"/>
          <a:ext cx="724779" cy="14378"/>
        </a:xfrm>
        <a:custGeom>
          <a:avLst/>
          <a:gdLst/>
          <a:ahLst/>
          <a:cxnLst/>
          <a:rect l="0" t="0" r="0" b="0"/>
          <a:pathLst>
            <a:path>
              <a:moveTo>
                <a:pt x="0" y="7189"/>
              </a:moveTo>
              <a:lnTo>
                <a:pt x="724779"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89895" y="2327917"/>
        <a:ext cx="36238" cy="36238"/>
      </dsp:txXfrm>
    </dsp:sp>
    <dsp:sp modelId="{26CEE7B4-3E71-48F0-937F-49BF29CDD41B}">
      <dsp:nvSpPr>
        <dsp:cNvPr id="0" name=""/>
        <dsp:cNvSpPr/>
      </dsp:nvSpPr>
      <dsp:spPr>
        <a:xfrm>
          <a:off x="5214963" y="1789865"/>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b="0" kern="1200" dirty="0" smtClean="0">
              <a:hlinkClick xmlns:r="http://schemas.openxmlformats.org/officeDocument/2006/relationships" r:id="rId1"/>
            </a:rPr>
            <a:t> </a:t>
          </a:r>
          <a:r>
            <a:rPr lang="en-US" sz="1100" b="0" kern="1200" dirty="0" smtClean="0"/>
            <a:t>Intelligent tutorial system</a:t>
          </a:r>
          <a:endParaRPr lang="en-US" sz="1100" kern="1200" dirty="0"/>
        </a:p>
      </dsp:txBody>
      <dsp:txXfrm>
        <a:off x="5230116" y="1805018"/>
        <a:ext cx="1004433" cy="487063"/>
      </dsp:txXfrm>
    </dsp:sp>
    <dsp:sp modelId="{82847E07-990C-4990-BED0-8D5CC7368969}">
      <dsp:nvSpPr>
        <dsp:cNvPr id="0" name=""/>
        <dsp:cNvSpPr/>
      </dsp:nvSpPr>
      <dsp:spPr>
        <a:xfrm>
          <a:off x="4801067" y="2636335"/>
          <a:ext cx="413895" cy="14378"/>
        </a:xfrm>
        <a:custGeom>
          <a:avLst/>
          <a:gdLst/>
          <a:ahLst/>
          <a:cxnLst/>
          <a:rect l="0" t="0" r="0" b="0"/>
          <a:pathLst>
            <a:path>
              <a:moveTo>
                <a:pt x="0" y="7189"/>
              </a:moveTo>
              <a:lnTo>
                <a:pt x="413895"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97667" y="2633177"/>
        <a:ext cx="20694" cy="20694"/>
      </dsp:txXfrm>
    </dsp:sp>
    <dsp:sp modelId="{72F37817-08AB-4507-B3D1-0CC37233B85D}">
      <dsp:nvSpPr>
        <dsp:cNvPr id="0" name=""/>
        <dsp:cNvSpPr/>
      </dsp:nvSpPr>
      <dsp:spPr>
        <a:xfrm>
          <a:off x="5214963" y="2384840"/>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Simulations</a:t>
          </a:r>
          <a:endParaRPr lang="en-US" sz="1100" kern="1200" dirty="0"/>
        </a:p>
      </dsp:txBody>
      <dsp:txXfrm>
        <a:off x="5230116" y="2399993"/>
        <a:ext cx="1004433" cy="487063"/>
      </dsp:txXfrm>
    </dsp:sp>
    <dsp:sp modelId="{C5B0ED53-842C-46AD-8B80-B40661046EBD}">
      <dsp:nvSpPr>
        <dsp:cNvPr id="0" name=""/>
        <dsp:cNvSpPr/>
      </dsp:nvSpPr>
      <dsp:spPr>
        <a:xfrm rot="3310531">
          <a:off x="4645625" y="2933823"/>
          <a:ext cx="724779" cy="14378"/>
        </a:xfrm>
        <a:custGeom>
          <a:avLst/>
          <a:gdLst/>
          <a:ahLst/>
          <a:cxnLst/>
          <a:rect l="0" t="0" r="0" b="0"/>
          <a:pathLst>
            <a:path>
              <a:moveTo>
                <a:pt x="0" y="7189"/>
              </a:moveTo>
              <a:lnTo>
                <a:pt x="724779"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89895" y="2922892"/>
        <a:ext cx="36238" cy="36238"/>
      </dsp:txXfrm>
    </dsp:sp>
    <dsp:sp modelId="{4F7CD78A-0F80-48F1-B41E-DE6760E0EE12}">
      <dsp:nvSpPr>
        <dsp:cNvPr id="0" name=""/>
        <dsp:cNvSpPr/>
      </dsp:nvSpPr>
      <dsp:spPr>
        <a:xfrm>
          <a:off x="5214963" y="2979815"/>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Games</a:t>
          </a:r>
          <a:endParaRPr lang="en-US" sz="1100" kern="1200" dirty="0"/>
        </a:p>
      </dsp:txBody>
      <dsp:txXfrm>
        <a:off x="5230116" y="2994968"/>
        <a:ext cx="1004433" cy="487063"/>
      </dsp:txXfrm>
    </dsp:sp>
    <dsp:sp modelId="{94DA89A6-986F-4DA8-B8A9-113BA2CC278E}">
      <dsp:nvSpPr>
        <dsp:cNvPr id="0" name=""/>
        <dsp:cNvSpPr/>
      </dsp:nvSpPr>
      <dsp:spPr>
        <a:xfrm>
          <a:off x="3419131" y="4469767"/>
          <a:ext cx="1387647" cy="8515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i="1" kern="1200" dirty="0" smtClean="0"/>
            <a:t>Socio </a:t>
          </a:r>
          <a:br>
            <a:rPr lang="en-US" sz="1400" b="1" i="1" kern="1200" dirty="0" smtClean="0"/>
          </a:br>
          <a:r>
            <a:rPr lang="en-US" sz="1400" b="1" i="1" kern="1200" dirty="0" smtClean="0"/>
            <a:t>constructivism</a:t>
          </a:r>
          <a:endParaRPr lang="en-US" sz="1400" b="1" i="1" kern="1200" dirty="0"/>
        </a:p>
      </dsp:txBody>
      <dsp:txXfrm>
        <a:off x="3444072" y="4494708"/>
        <a:ext cx="1337765" cy="801656"/>
      </dsp:txXfrm>
    </dsp:sp>
    <dsp:sp modelId="{DC370838-9DC9-442F-A447-533F704E03F9}">
      <dsp:nvSpPr>
        <dsp:cNvPr id="0" name=""/>
        <dsp:cNvSpPr/>
      </dsp:nvSpPr>
      <dsp:spPr>
        <a:xfrm rot="17472127">
          <a:off x="4443189" y="4357316"/>
          <a:ext cx="1139171" cy="14378"/>
        </a:xfrm>
        <a:custGeom>
          <a:avLst/>
          <a:gdLst/>
          <a:ahLst/>
          <a:cxnLst/>
          <a:rect l="0" t="0" r="0" b="0"/>
          <a:pathLst>
            <a:path>
              <a:moveTo>
                <a:pt x="0" y="7189"/>
              </a:moveTo>
              <a:lnTo>
                <a:pt x="1139171"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84295" y="4336026"/>
        <a:ext cx="56958" cy="56958"/>
      </dsp:txXfrm>
    </dsp:sp>
    <dsp:sp modelId="{80599783-9BB4-4D1A-B4DB-A502E6548A2F}">
      <dsp:nvSpPr>
        <dsp:cNvPr id="0" name=""/>
        <dsp:cNvSpPr/>
      </dsp:nvSpPr>
      <dsp:spPr>
        <a:xfrm>
          <a:off x="5218770" y="3574790"/>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solidFill>
                <a:schemeClr val="bg1"/>
              </a:solidFill>
            </a:rPr>
            <a:t>Virtual education environment VLE</a:t>
          </a:r>
          <a:endParaRPr lang="en-US" sz="1100" kern="1200" dirty="0">
            <a:solidFill>
              <a:schemeClr val="bg1"/>
            </a:solidFill>
          </a:endParaRPr>
        </a:p>
      </dsp:txBody>
      <dsp:txXfrm>
        <a:off x="5233923" y="3589943"/>
        <a:ext cx="1004433" cy="487063"/>
      </dsp:txXfrm>
    </dsp:sp>
    <dsp:sp modelId="{A36EDCFF-76EC-4ECB-B938-B0C081896D32}">
      <dsp:nvSpPr>
        <dsp:cNvPr id="0" name=""/>
        <dsp:cNvSpPr/>
      </dsp:nvSpPr>
      <dsp:spPr>
        <a:xfrm rot="18684827">
          <a:off x="4701364" y="4654804"/>
          <a:ext cx="622821" cy="14378"/>
        </a:xfrm>
        <a:custGeom>
          <a:avLst/>
          <a:gdLst/>
          <a:ahLst/>
          <a:cxnLst/>
          <a:rect l="0" t="0" r="0" b="0"/>
          <a:pathLst>
            <a:path>
              <a:moveTo>
                <a:pt x="0" y="7189"/>
              </a:moveTo>
              <a:lnTo>
                <a:pt x="622821"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97204" y="4646422"/>
        <a:ext cx="31141" cy="31141"/>
      </dsp:txXfrm>
    </dsp:sp>
    <dsp:sp modelId="{6700FC49-4185-443A-9C11-92D4A7F4CA04}">
      <dsp:nvSpPr>
        <dsp:cNvPr id="0" name=""/>
        <dsp:cNvSpPr/>
      </dsp:nvSpPr>
      <dsp:spPr>
        <a:xfrm>
          <a:off x="5218770" y="4169765"/>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b="0" kern="1200" dirty="0" smtClean="0">
              <a:solidFill>
                <a:schemeClr val="bg1"/>
              </a:solidFill>
            </a:rPr>
            <a:t> S</a:t>
          </a:r>
          <a:r>
            <a:rPr lang="en-US" sz="1100" kern="1200" dirty="0" smtClean="0"/>
            <a:t>imulation for multiple users</a:t>
          </a:r>
          <a:endParaRPr lang="en-US" sz="1100" kern="1200" dirty="0">
            <a:solidFill>
              <a:schemeClr val="bg1"/>
            </a:solidFill>
          </a:endParaRPr>
        </a:p>
      </dsp:txBody>
      <dsp:txXfrm>
        <a:off x="5233923" y="4184918"/>
        <a:ext cx="1004433" cy="487063"/>
      </dsp:txXfrm>
    </dsp:sp>
    <dsp:sp modelId="{C2782848-E884-46A7-A98C-ED0032A479FD}">
      <dsp:nvSpPr>
        <dsp:cNvPr id="0" name=""/>
        <dsp:cNvSpPr/>
      </dsp:nvSpPr>
      <dsp:spPr>
        <a:xfrm rot="1034709">
          <a:off x="4797082" y="4952291"/>
          <a:ext cx="431384" cy="14378"/>
        </a:xfrm>
        <a:custGeom>
          <a:avLst/>
          <a:gdLst/>
          <a:ahLst/>
          <a:cxnLst/>
          <a:rect l="0" t="0" r="0" b="0"/>
          <a:pathLst>
            <a:path>
              <a:moveTo>
                <a:pt x="0" y="7189"/>
              </a:moveTo>
              <a:lnTo>
                <a:pt x="431384"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01990" y="4948696"/>
        <a:ext cx="21569" cy="21569"/>
      </dsp:txXfrm>
    </dsp:sp>
    <dsp:sp modelId="{6D5EA93F-2349-4F94-A59F-6FBC514A55DA}">
      <dsp:nvSpPr>
        <dsp:cNvPr id="0" name=""/>
        <dsp:cNvSpPr/>
      </dsp:nvSpPr>
      <dsp:spPr>
        <a:xfrm>
          <a:off x="5218770" y="4764740"/>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solidFill>
                <a:schemeClr val="bg1"/>
              </a:solidFill>
            </a:rPr>
            <a:t>Weblogs</a:t>
          </a:r>
          <a:endParaRPr lang="en-US" sz="1100" kern="1200" dirty="0">
            <a:solidFill>
              <a:schemeClr val="bg1"/>
            </a:solidFill>
          </a:endParaRPr>
        </a:p>
      </dsp:txBody>
      <dsp:txXfrm>
        <a:off x="5233923" y="4779893"/>
        <a:ext cx="1004433" cy="487063"/>
      </dsp:txXfrm>
    </dsp:sp>
    <dsp:sp modelId="{94BB2BE9-CAE6-48A9-8730-C76210D8E172}">
      <dsp:nvSpPr>
        <dsp:cNvPr id="0" name=""/>
        <dsp:cNvSpPr/>
      </dsp:nvSpPr>
      <dsp:spPr>
        <a:xfrm rot="3619157">
          <a:off x="4596761" y="5249779"/>
          <a:ext cx="832027" cy="14378"/>
        </a:xfrm>
        <a:custGeom>
          <a:avLst/>
          <a:gdLst/>
          <a:ahLst/>
          <a:cxnLst/>
          <a:rect l="0" t="0" r="0" b="0"/>
          <a:pathLst>
            <a:path>
              <a:moveTo>
                <a:pt x="0" y="7189"/>
              </a:moveTo>
              <a:lnTo>
                <a:pt x="832027"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91974" y="5236167"/>
        <a:ext cx="41601" cy="41601"/>
      </dsp:txXfrm>
    </dsp:sp>
    <dsp:sp modelId="{68D0ADD1-EBC8-4999-A9B1-13EB898F0943}">
      <dsp:nvSpPr>
        <dsp:cNvPr id="0" name=""/>
        <dsp:cNvSpPr/>
      </dsp:nvSpPr>
      <dsp:spPr>
        <a:xfrm>
          <a:off x="5218770" y="5359715"/>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Systems oriented to multiple users</a:t>
          </a:r>
          <a:endParaRPr lang="en-US" sz="1100" kern="1200" dirty="0">
            <a:solidFill>
              <a:schemeClr val="bg1"/>
            </a:solidFill>
          </a:endParaRPr>
        </a:p>
      </dsp:txBody>
      <dsp:txXfrm>
        <a:off x="5233923" y="5374868"/>
        <a:ext cx="1004433" cy="487063"/>
      </dsp:txXfrm>
    </dsp:sp>
    <dsp:sp modelId="{94D43A68-CEE1-486D-BBD4-127CEDD36AE7}">
      <dsp:nvSpPr>
        <dsp:cNvPr id="0" name=""/>
        <dsp:cNvSpPr/>
      </dsp:nvSpPr>
      <dsp:spPr>
        <a:xfrm rot="4358361">
          <a:off x="4322406" y="5547266"/>
          <a:ext cx="1380737" cy="14378"/>
        </a:xfrm>
        <a:custGeom>
          <a:avLst/>
          <a:gdLst/>
          <a:ahLst/>
          <a:cxnLst/>
          <a:rect l="0" t="0" r="0" b="0"/>
          <a:pathLst>
            <a:path>
              <a:moveTo>
                <a:pt x="0" y="7189"/>
              </a:moveTo>
              <a:lnTo>
                <a:pt x="1380737" y="71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78256" y="5519937"/>
        <a:ext cx="69036" cy="69036"/>
      </dsp:txXfrm>
    </dsp:sp>
    <dsp:sp modelId="{B4313D9A-43C1-4118-AA9F-86EF99F89B93}">
      <dsp:nvSpPr>
        <dsp:cNvPr id="0" name=""/>
        <dsp:cNvSpPr/>
      </dsp:nvSpPr>
      <dsp:spPr>
        <a:xfrm>
          <a:off x="5218770" y="5954690"/>
          <a:ext cx="1034739" cy="517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solidFill>
                <a:schemeClr val="bg1"/>
              </a:solidFill>
            </a:rPr>
            <a:t>Wiki</a:t>
          </a:r>
          <a:endParaRPr lang="en-US" sz="1100" kern="1200" dirty="0">
            <a:solidFill>
              <a:schemeClr val="bg1"/>
            </a:solidFill>
          </a:endParaRPr>
        </a:p>
      </dsp:txBody>
      <dsp:txXfrm>
        <a:off x="5233923" y="5969843"/>
        <a:ext cx="1004433" cy="48706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8922E2-63B0-419F-936C-0181FD24B703}" type="datetimeFigureOut">
              <a:rPr lang="en-US" smtClean="0"/>
              <a:t>12/7/2016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9C56CF-951E-4451-A794-97F4F964DBA7}" type="slidenum">
              <a:rPr lang="en-US" smtClean="0"/>
              <a:t>‹#›</a:t>
            </a:fld>
            <a:endParaRPr lang="en-US"/>
          </a:p>
        </p:txBody>
      </p:sp>
    </p:spTree>
    <p:extLst>
      <p:ext uri="{BB962C8B-B14F-4D97-AF65-F5344CB8AC3E}">
        <p14:creationId xmlns:p14="http://schemas.microsoft.com/office/powerpoint/2010/main" val="1575723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23E30D-F278-469E-A584-12A54C52FBEF}"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1973821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23E30D-F278-469E-A584-12A54C52FBEF}"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3524444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23E30D-F278-469E-A584-12A54C52FBEF}"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1355666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23E30D-F278-469E-A584-12A54C52FBEF}"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2137693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23E30D-F278-469E-A584-12A54C52FBEF}"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3447122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23E30D-F278-469E-A584-12A54C52FBEF}"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2070800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23E30D-F278-469E-A584-12A54C52FBEF}" type="datetimeFigureOut">
              <a:rPr lang="en-US" smtClean="0"/>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1776461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23E30D-F278-469E-A584-12A54C52FBEF}" type="datetimeFigureOut">
              <a:rPr lang="en-US" smtClean="0"/>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1107427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3E30D-F278-469E-A584-12A54C52FBEF}" type="datetimeFigureOut">
              <a:rPr lang="en-US" smtClean="0"/>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2655545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23E30D-F278-469E-A584-12A54C52FBEF}"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576994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23E30D-F278-469E-A584-12A54C52FBEF}"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0F3E6-88D6-4A79-9316-C46C9D75CCAD}" type="slidenum">
              <a:rPr lang="en-US" smtClean="0"/>
              <a:t>‹#›</a:t>
            </a:fld>
            <a:endParaRPr lang="en-US"/>
          </a:p>
        </p:txBody>
      </p:sp>
    </p:spTree>
    <p:extLst>
      <p:ext uri="{BB962C8B-B14F-4D97-AF65-F5344CB8AC3E}">
        <p14:creationId xmlns:p14="http://schemas.microsoft.com/office/powerpoint/2010/main" val="1826572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23E30D-F278-469E-A584-12A54C52FBEF}" type="datetimeFigureOut">
              <a:rPr lang="en-US" smtClean="0"/>
              <a:t>12/7/2016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00F3E6-88D6-4A79-9316-C46C9D75CCAD}" type="slidenum">
              <a:rPr lang="en-US" smtClean="0"/>
              <a:t>‹#›</a:t>
            </a:fld>
            <a:endParaRPr lang="en-US"/>
          </a:p>
        </p:txBody>
      </p:sp>
    </p:spTree>
    <p:extLst>
      <p:ext uri="{BB962C8B-B14F-4D97-AF65-F5344CB8AC3E}">
        <p14:creationId xmlns:p14="http://schemas.microsoft.com/office/powerpoint/2010/main" val="1629677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cc.bas.bg/" TargetMode="External"/><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hyperlink" Target="http://www.bren.b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solidFill>
              </a:rPr>
              <a:t>Information Society </a:t>
            </a:r>
            <a:r>
              <a:rPr lang="en-US" b="1" dirty="0" smtClean="0">
                <a:solidFill>
                  <a:schemeClr val="accent2"/>
                </a:solidFill>
              </a:rPr>
              <a:t>2017 </a:t>
            </a:r>
            <a:r>
              <a:rPr lang="en-US" b="1" dirty="0" smtClean="0">
                <a:solidFill>
                  <a:schemeClr val="accent2"/>
                </a:solidFill>
              </a:rPr>
              <a:t>and beyond</a:t>
            </a:r>
            <a:r>
              <a:rPr lang="en-US" dirty="0" smtClean="0"/>
              <a:t/>
            </a:r>
            <a:br>
              <a:rPr lang="en-US" dirty="0" smtClean="0"/>
            </a:br>
            <a:r>
              <a:rPr lang="en-US" b="1" dirty="0" smtClean="0">
                <a:solidFill>
                  <a:srgbClr val="00B0F0"/>
                </a:solidFill>
              </a:rPr>
              <a:t>The Pillars of education</a:t>
            </a:r>
            <a:br>
              <a:rPr lang="en-US" b="1" dirty="0" smtClean="0">
                <a:solidFill>
                  <a:srgbClr val="00B0F0"/>
                </a:solidFill>
              </a:rPr>
            </a:br>
            <a:endParaRPr lang="en-US" sz="27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2057400"/>
            <a:ext cx="6034617" cy="4525963"/>
          </a:xfrm>
        </p:spPr>
      </p:pic>
      <p:sp>
        <p:nvSpPr>
          <p:cNvPr id="5" name="TextBox 4"/>
          <p:cNvSpPr txBox="1"/>
          <p:nvPr/>
        </p:nvSpPr>
        <p:spPr>
          <a:xfrm>
            <a:off x="4495800" y="1295400"/>
            <a:ext cx="4191000" cy="646331"/>
          </a:xfrm>
          <a:prstGeom prst="rect">
            <a:avLst/>
          </a:prstGeom>
          <a:noFill/>
        </p:spPr>
        <p:txBody>
          <a:bodyPr wrap="square" rtlCol="0">
            <a:spAutoFit/>
          </a:bodyPr>
          <a:lstStyle/>
          <a:p>
            <a:r>
              <a:rPr lang="en-US" dirty="0"/>
              <a:t>Assoc. Prof. </a:t>
            </a:r>
            <a:r>
              <a:rPr lang="en-US" dirty="0" err="1"/>
              <a:t>Radoslav</a:t>
            </a:r>
            <a:r>
              <a:rPr lang="en-US" dirty="0"/>
              <a:t> </a:t>
            </a:r>
            <a:r>
              <a:rPr lang="en-US" dirty="0" err="1" smtClean="0"/>
              <a:t>Yoshinov</a:t>
            </a:r>
            <a:endParaRPr lang="en-US" dirty="0" smtClean="0"/>
          </a:p>
          <a:p>
            <a:r>
              <a:rPr lang="en-US" dirty="0" smtClean="0"/>
              <a:t>Laboratory of Telematics - BAS</a:t>
            </a:r>
            <a:endParaRPr lang="en-US" dirty="0"/>
          </a:p>
        </p:txBody>
      </p:sp>
    </p:spTree>
    <p:extLst>
      <p:ext uri="{BB962C8B-B14F-4D97-AF65-F5344CB8AC3E}">
        <p14:creationId xmlns:p14="http://schemas.microsoft.com/office/powerpoint/2010/main" val="32488025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 resource infrastructure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71600"/>
            <a:ext cx="9144000" cy="5304234"/>
          </a:xfrm>
          <a:prstGeom prst="rect">
            <a:avLst/>
          </a:prstGeom>
        </p:spPr>
      </p:pic>
    </p:spTree>
    <p:extLst>
      <p:ext uri="{BB962C8B-B14F-4D97-AF65-F5344CB8AC3E}">
        <p14:creationId xmlns:p14="http://schemas.microsoft.com/office/powerpoint/2010/main" val="11308688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91"/>
            <a:ext cx="8229600" cy="914400"/>
          </a:xfrm>
        </p:spPr>
        <p:txBody>
          <a:bodyPr>
            <a:noAutofit/>
          </a:bodyPr>
          <a:lstStyle/>
          <a:p>
            <a:r>
              <a:rPr lang="en-US" sz="6000" dirty="0" smtClean="0"/>
              <a:t>Storage</a:t>
            </a:r>
            <a:endParaRPr lang="en-US" sz="6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3842"/>
            <a:ext cx="9144000" cy="6094158"/>
          </a:xfrm>
          <a:prstGeom prst="rect">
            <a:avLst/>
          </a:prstGeom>
        </p:spPr>
      </p:pic>
    </p:spTree>
    <p:extLst>
      <p:ext uri="{BB962C8B-B14F-4D97-AF65-F5344CB8AC3E}">
        <p14:creationId xmlns:p14="http://schemas.microsoft.com/office/powerpoint/2010/main" val="5332987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8467"/>
            <a:ext cx="8229600" cy="1143000"/>
          </a:xfrm>
        </p:spPr>
        <p:txBody>
          <a:bodyPr>
            <a:normAutofit/>
          </a:bodyPr>
          <a:lstStyle/>
          <a:p>
            <a:r>
              <a:rPr lang="en-US" dirty="0" smtClean="0"/>
              <a:t>Electronic content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7" y="990600"/>
            <a:ext cx="9067800" cy="58674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1024467"/>
            <a:ext cx="3217371" cy="3917385"/>
          </a:xfrm>
          <a:prstGeom prst="rect">
            <a:avLst/>
          </a:prstGeom>
        </p:spPr>
      </p:pic>
    </p:spTree>
    <p:extLst>
      <p:ext uri="{BB962C8B-B14F-4D97-AF65-F5344CB8AC3E}">
        <p14:creationId xmlns:p14="http://schemas.microsoft.com/office/powerpoint/2010/main" val="40219441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 y="0"/>
            <a:ext cx="9143428" cy="6857571"/>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1800" y="0"/>
            <a:ext cx="2178231" cy="1932801"/>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447" y="1932801"/>
            <a:ext cx="3048000" cy="2743200"/>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9567" y="4377267"/>
            <a:ext cx="3992880" cy="1524000"/>
          </a:xfrm>
          <a:prstGeom prst="rect">
            <a:avLst/>
          </a:prstGeom>
        </p:spPr>
      </p:pic>
    </p:spTree>
    <p:extLst>
      <p:ext uri="{BB962C8B-B14F-4D97-AF65-F5344CB8AC3E}">
        <p14:creationId xmlns:p14="http://schemas.microsoft.com/office/powerpoint/2010/main" val="2648700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19050"/>
            <a:ext cx="7620000" cy="6896100"/>
          </a:xfrm>
          <a:prstGeom prst="rect">
            <a:avLst/>
          </a:prstGeom>
        </p:spPr>
      </p:pic>
    </p:spTree>
    <p:extLst>
      <p:ext uri="{BB962C8B-B14F-4D97-AF65-F5344CB8AC3E}">
        <p14:creationId xmlns:p14="http://schemas.microsoft.com/office/powerpoint/2010/main" val="432348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733" y="152400"/>
            <a:ext cx="8229600" cy="1143000"/>
          </a:xfrm>
        </p:spPr>
        <p:txBody>
          <a:bodyPr>
            <a:normAutofit/>
          </a:bodyPr>
          <a:lstStyle/>
          <a:p>
            <a:r>
              <a:rPr lang="en-US" dirty="0" smtClean="0"/>
              <a:t>Pillars of e-Education</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545383"/>
            <a:ext cx="9160933" cy="5271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057400" y="3276600"/>
            <a:ext cx="4800600" cy="1200329"/>
          </a:xfrm>
          <a:prstGeom prst="rect">
            <a:avLst/>
          </a:prstGeom>
          <a:noFill/>
        </p:spPr>
        <p:txBody>
          <a:bodyPr wrap="square" rtlCol="0">
            <a:spAutoFit/>
          </a:bodyPr>
          <a:lstStyle/>
          <a:p>
            <a:r>
              <a:rPr lang="en-US" sz="7200" dirty="0" smtClean="0">
                <a:solidFill>
                  <a:srgbClr val="FF0000"/>
                </a:solidFill>
              </a:rPr>
              <a:t>STANDARDS</a:t>
            </a:r>
            <a:endParaRPr lang="en-US" sz="7200" dirty="0">
              <a:solidFill>
                <a:srgbClr val="FF0000"/>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9734" y="1062210"/>
            <a:ext cx="3992880" cy="1524000"/>
          </a:xfrm>
          <a:prstGeom prst="rect">
            <a:avLst/>
          </a:prstGeom>
        </p:spPr>
      </p:pic>
      <p:sp>
        <p:nvSpPr>
          <p:cNvPr id="6" name="TextBox 5"/>
          <p:cNvSpPr txBox="1"/>
          <p:nvPr/>
        </p:nvSpPr>
        <p:spPr>
          <a:xfrm>
            <a:off x="5867400" y="2572439"/>
            <a:ext cx="3086100" cy="369332"/>
          </a:xfrm>
          <a:prstGeom prst="rect">
            <a:avLst/>
          </a:prstGeom>
          <a:solidFill>
            <a:schemeClr val="accent3">
              <a:lumMod val="20000"/>
              <a:lumOff val="80000"/>
            </a:schemeClr>
          </a:solidFill>
        </p:spPr>
        <p:txBody>
          <a:bodyPr wrap="square" rtlCol="0">
            <a:spAutoFit/>
          </a:bodyPr>
          <a:lstStyle/>
          <a:p>
            <a:r>
              <a:rPr lang="en-US" dirty="0" smtClean="0"/>
              <a:t>Electronic educational content</a:t>
            </a:r>
            <a:endParaRPr lang="en-US" dirty="0"/>
          </a:p>
        </p:txBody>
      </p:sp>
      <p:sp>
        <p:nvSpPr>
          <p:cNvPr id="8" name="TextBox 7"/>
          <p:cNvSpPr txBox="1"/>
          <p:nvPr/>
        </p:nvSpPr>
        <p:spPr>
          <a:xfrm>
            <a:off x="7543800" y="3276600"/>
            <a:ext cx="1143000" cy="369332"/>
          </a:xfrm>
          <a:prstGeom prst="rect">
            <a:avLst/>
          </a:prstGeom>
          <a:solidFill>
            <a:schemeClr val="accent3">
              <a:lumMod val="20000"/>
              <a:lumOff val="80000"/>
            </a:schemeClr>
          </a:solidFill>
        </p:spPr>
        <p:txBody>
          <a:bodyPr wrap="square" rtlCol="0">
            <a:spAutoFit/>
          </a:bodyPr>
          <a:lstStyle/>
          <a:p>
            <a:r>
              <a:rPr lang="en-US" dirty="0" smtClean="0"/>
              <a:t>storage</a:t>
            </a:r>
            <a:endParaRPr lang="en-US" dirty="0"/>
          </a:p>
        </p:txBody>
      </p:sp>
      <p:sp>
        <p:nvSpPr>
          <p:cNvPr id="9" name="TextBox 8"/>
          <p:cNvSpPr txBox="1"/>
          <p:nvPr/>
        </p:nvSpPr>
        <p:spPr>
          <a:xfrm>
            <a:off x="533400" y="1926108"/>
            <a:ext cx="2514600" cy="646331"/>
          </a:xfrm>
          <a:prstGeom prst="rect">
            <a:avLst/>
          </a:prstGeom>
          <a:solidFill>
            <a:schemeClr val="accent3">
              <a:lumMod val="20000"/>
              <a:lumOff val="80000"/>
            </a:schemeClr>
          </a:solidFill>
        </p:spPr>
        <p:txBody>
          <a:bodyPr wrap="square" rtlCol="0">
            <a:spAutoFit/>
          </a:bodyPr>
          <a:lstStyle/>
          <a:p>
            <a:r>
              <a:rPr lang="en-US" dirty="0" smtClean="0"/>
              <a:t>Information resource environment</a:t>
            </a:r>
            <a:endParaRPr lang="en-US" dirty="0"/>
          </a:p>
        </p:txBody>
      </p:sp>
      <p:sp>
        <p:nvSpPr>
          <p:cNvPr id="10" name="TextBox 9"/>
          <p:cNvSpPr txBox="1"/>
          <p:nvPr/>
        </p:nvSpPr>
        <p:spPr>
          <a:xfrm>
            <a:off x="76200" y="3276600"/>
            <a:ext cx="1371600" cy="923330"/>
          </a:xfrm>
          <a:prstGeom prst="rect">
            <a:avLst/>
          </a:prstGeom>
          <a:solidFill>
            <a:schemeClr val="accent3">
              <a:lumMod val="20000"/>
              <a:lumOff val="80000"/>
            </a:schemeClr>
          </a:solidFill>
        </p:spPr>
        <p:txBody>
          <a:bodyPr wrap="square" rtlCol="0">
            <a:spAutoFit/>
          </a:bodyPr>
          <a:lstStyle/>
          <a:p>
            <a:r>
              <a:rPr lang="en-US" dirty="0" smtClean="0"/>
              <a:t>Streams of </a:t>
            </a:r>
          </a:p>
          <a:p>
            <a:r>
              <a:rPr lang="en-US" dirty="0" smtClean="0"/>
              <a:t>Existing services</a:t>
            </a:r>
            <a:endParaRPr lang="en-US" dirty="0"/>
          </a:p>
        </p:txBody>
      </p:sp>
      <p:sp>
        <p:nvSpPr>
          <p:cNvPr id="11" name="TextBox 10"/>
          <p:cNvSpPr txBox="1"/>
          <p:nvPr/>
        </p:nvSpPr>
        <p:spPr>
          <a:xfrm>
            <a:off x="1066800" y="4292263"/>
            <a:ext cx="1219200" cy="369332"/>
          </a:xfrm>
          <a:prstGeom prst="rect">
            <a:avLst/>
          </a:prstGeom>
          <a:solidFill>
            <a:schemeClr val="accent3">
              <a:lumMod val="20000"/>
              <a:lumOff val="80000"/>
            </a:schemeClr>
          </a:solidFill>
        </p:spPr>
        <p:txBody>
          <a:bodyPr wrap="square" rtlCol="0">
            <a:spAutoFit/>
          </a:bodyPr>
          <a:lstStyle/>
          <a:p>
            <a:r>
              <a:rPr lang="en-US" dirty="0"/>
              <a:t>D</a:t>
            </a:r>
            <a:r>
              <a:rPr lang="en-US" dirty="0" smtClean="0"/>
              <a:t>ata</a:t>
            </a:r>
            <a:endParaRPr lang="en-US" dirty="0"/>
          </a:p>
        </p:txBody>
      </p:sp>
      <p:sp>
        <p:nvSpPr>
          <p:cNvPr id="12" name="TextBox 11"/>
          <p:cNvSpPr txBox="1"/>
          <p:nvPr/>
        </p:nvSpPr>
        <p:spPr>
          <a:xfrm>
            <a:off x="1474424" y="5029200"/>
            <a:ext cx="1676400" cy="646331"/>
          </a:xfrm>
          <a:prstGeom prst="rect">
            <a:avLst/>
          </a:prstGeom>
          <a:solidFill>
            <a:schemeClr val="accent3">
              <a:lumMod val="20000"/>
              <a:lumOff val="80000"/>
            </a:schemeClr>
          </a:solidFill>
        </p:spPr>
        <p:txBody>
          <a:bodyPr wrap="square" rtlCol="0">
            <a:spAutoFit/>
          </a:bodyPr>
          <a:lstStyle/>
          <a:p>
            <a:r>
              <a:rPr lang="en-US" dirty="0" smtClean="0"/>
              <a:t>Existing </a:t>
            </a:r>
            <a:r>
              <a:rPr lang="en-US" dirty="0" err="1" smtClean="0"/>
              <a:t>Applioocations</a:t>
            </a:r>
            <a:endParaRPr lang="en-US" dirty="0"/>
          </a:p>
        </p:txBody>
      </p:sp>
      <p:sp>
        <p:nvSpPr>
          <p:cNvPr id="13" name="TextBox 12"/>
          <p:cNvSpPr txBox="1"/>
          <p:nvPr/>
        </p:nvSpPr>
        <p:spPr>
          <a:xfrm>
            <a:off x="2743200" y="5616669"/>
            <a:ext cx="1447800" cy="1200329"/>
          </a:xfrm>
          <a:prstGeom prst="rect">
            <a:avLst/>
          </a:prstGeom>
          <a:solidFill>
            <a:schemeClr val="accent3">
              <a:lumMod val="20000"/>
              <a:lumOff val="80000"/>
            </a:schemeClr>
          </a:solidFill>
        </p:spPr>
        <p:txBody>
          <a:bodyPr wrap="square" rtlCol="0">
            <a:spAutoFit/>
          </a:bodyPr>
          <a:lstStyle/>
          <a:p>
            <a:r>
              <a:rPr lang="en-US" dirty="0" err="1" smtClean="0"/>
              <a:t>Arrizing</a:t>
            </a:r>
            <a:r>
              <a:rPr lang="en-US" dirty="0" smtClean="0"/>
              <a:t> of logical schemes and new services</a:t>
            </a:r>
            <a:endParaRPr lang="en-US" dirty="0"/>
          </a:p>
        </p:txBody>
      </p:sp>
    </p:spTree>
    <p:extLst>
      <p:ext uri="{BB962C8B-B14F-4D97-AF65-F5344CB8AC3E}">
        <p14:creationId xmlns:p14="http://schemas.microsoft.com/office/powerpoint/2010/main" val="3350208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STANDARTISING ORGANIZATIONS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194" y="1219201"/>
            <a:ext cx="8892406" cy="5501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36022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Aspects of </a:t>
            </a:r>
            <a:r>
              <a:rPr lang="en-US" dirty="0" err="1" smtClean="0"/>
              <a:t>Standardisation</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94434"/>
            <a:ext cx="9109536" cy="4653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905000" y="1676400"/>
            <a:ext cx="990600" cy="381000"/>
          </a:xfrm>
          <a:prstGeom prst="rect">
            <a:avLst/>
          </a:prstGeom>
          <a:solidFill>
            <a:schemeClr val="bg2">
              <a:lumMod val="90000"/>
            </a:schemeClr>
          </a:solidFill>
        </p:spPr>
        <p:txBody>
          <a:bodyPr wrap="square" rtlCol="0">
            <a:spAutoFit/>
          </a:bodyPr>
          <a:lstStyle/>
          <a:p>
            <a:r>
              <a:rPr lang="en-US" dirty="0"/>
              <a:t>A</a:t>
            </a:r>
            <a:r>
              <a:rPr lang="en-US" dirty="0" smtClean="0"/>
              <a:t>spects</a:t>
            </a:r>
            <a:endParaRPr lang="en-US" dirty="0"/>
          </a:p>
        </p:txBody>
      </p:sp>
      <p:sp>
        <p:nvSpPr>
          <p:cNvPr id="4" name="TextBox 3"/>
          <p:cNvSpPr txBox="1"/>
          <p:nvPr/>
        </p:nvSpPr>
        <p:spPr>
          <a:xfrm>
            <a:off x="6400800" y="1629322"/>
            <a:ext cx="1143000" cy="369332"/>
          </a:xfrm>
          <a:prstGeom prst="rect">
            <a:avLst/>
          </a:prstGeom>
          <a:solidFill>
            <a:schemeClr val="bg2">
              <a:lumMod val="90000"/>
            </a:schemeClr>
          </a:solidFill>
        </p:spPr>
        <p:txBody>
          <a:bodyPr wrap="square" rtlCol="0">
            <a:spAutoFit/>
          </a:bodyPr>
          <a:lstStyle/>
          <a:p>
            <a:r>
              <a:rPr lang="en-US" dirty="0" smtClean="0"/>
              <a:t>Standards</a:t>
            </a:r>
            <a:endParaRPr lang="en-US" dirty="0"/>
          </a:p>
        </p:txBody>
      </p:sp>
      <p:sp>
        <p:nvSpPr>
          <p:cNvPr id="5" name="TextBox 4"/>
          <p:cNvSpPr txBox="1"/>
          <p:nvPr/>
        </p:nvSpPr>
        <p:spPr>
          <a:xfrm>
            <a:off x="76200" y="2057400"/>
            <a:ext cx="4648200" cy="646331"/>
          </a:xfrm>
          <a:prstGeom prst="rect">
            <a:avLst/>
          </a:prstGeom>
          <a:solidFill>
            <a:schemeClr val="tx2">
              <a:lumMod val="20000"/>
              <a:lumOff val="80000"/>
            </a:schemeClr>
          </a:solidFill>
        </p:spPr>
        <p:txBody>
          <a:bodyPr wrap="square" rtlCol="0">
            <a:spAutoFit/>
          </a:bodyPr>
          <a:lstStyle/>
          <a:p>
            <a:r>
              <a:rPr lang="en-US" dirty="0" smtClean="0"/>
              <a:t>Search, discover, retrieval of appropriate educational content</a:t>
            </a:r>
            <a:endParaRPr lang="en-US" dirty="0"/>
          </a:p>
        </p:txBody>
      </p:sp>
      <p:sp>
        <p:nvSpPr>
          <p:cNvPr id="6" name="TextBox 5"/>
          <p:cNvSpPr txBox="1"/>
          <p:nvPr/>
        </p:nvSpPr>
        <p:spPr>
          <a:xfrm>
            <a:off x="76200" y="2782669"/>
            <a:ext cx="4648200" cy="646331"/>
          </a:xfrm>
          <a:prstGeom prst="rect">
            <a:avLst/>
          </a:prstGeom>
          <a:solidFill>
            <a:schemeClr val="tx2">
              <a:lumMod val="20000"/>
              <a:lumOff val="80000"/>
            </a:schemeClr>
          </a:solidFill>
        </p:spPr>
        <p:txBody>
          <a:bodyPr wrap="square" rtlCol="0">
            <a:spAutoFit/>
          </a:bodyPr>
          <a:lstStyle/>
          <a:p>
            <a:r>
              <a:rPr lang="en-US" dirty="0" smtClean="0"/>
              <a:t>Planning of educational </a:t>
            </a:r>
            <a:r>
              <a:rPr lang="en-US" dirty="0" err="1" smtClean="0"/>
              <a:t>scenarious</a:t>
            </a:r>
            <a:r>
              <a:rPr lang="en-US" dirty="0" smtClean="0"/>
              <a:t> and sharing of educational and pedagogic design</a:t>
            </a:r>
            <a:endParaRPr lang="en-US" dirty="0"/>
          </a:p>
        </p:txBody>
      </p:sp>
      <p:sp>
        <p:nvSpPr>
          <p:cNvPr id="7" name="TextBox 6"/>
          <p:cNvSpPr txBox="1"/>
          <p:nvPr/>
        </p:nvSpPr>
        <p:spPr>
          <a:xfrm>
            <a:off x="-34887" y="3429000"/>
            <a:ext cx="4800600" cy="646331"/>
          </a:xfrm>
          <a:prstGeom prst="rect">
            <a:avLst/>
          </a:prstGeom>
          <a:solidFill>
            <a:schemeClr val="tx2">
              <a:lumMod val="20000"/>
              <a:lumOff val="80000"/>
            </a:schemeClr>
          </a:solidFill>
        </p:spPr>
        <p:txBody>
          <a:bodyPr wrap="square" rtlCol="0">
            <a:spAutoFit/>
          </a:bodyPr>
          <a:lstStyle/>
          <a:p>
            <a:r>
              <a:rPr lang="en-US" dirty="0" smtClean="0"/>
              <a:t>Education through delivery of education content adapted to the requirements of the learners</a:t>
            </a:r>
            <a:endParaRPr lang="en-US" dirty="0"/>
          </a:p>
        </p:txBody>
      </p:sp>
      <p:sp>
        <p:nvSpPr>
          <p:cNvPr id="8" name="TextBox 7"/>
          <p:cNvSpPr txBox="1"/>
          <p:nvPr/>
        </p:nvSpPr>
        <p:spPr>
          <a:xfrm>
            <a:off x="17443" y="4061552"/>
            <a:ext cx="4765713" cy="646331"/>
          </a:xfrm>
          <a:prstGeom prst="rect">
            <a:avLst/>
          </a:prstGeom>
          <a:solidFill>
            <a:schemeClr val="tx2">
              <a:lumMod val="20000"/>
              <a:lumOff val="80000"/>
            </a:schemeClr>
          </a:solidFill>
        </p:spPr>
        <p:txBody>
          <a:bodyPr wrap="square" rtlCol="0">
            <a:spAutoFit/>
          </a:bodyPr>
          <a:lstStyle/>
          <a:p>
            <a:r>
              <a:rPr lang="en-US" dirty="0" smtClean="0"/>
              <a:t>Sharing of education content and data for assessment among different systems</a:t>
            </a:r>
            <a:endParaRPr lang="en-US" dirty="0"/>
          </a:p>
        </p:txBody>
      </p:sp>
      <p:sp>
        <p:nvSpPr>
          <p:cNvPr id="9" name="TextBox 8"/>
          <p:cNvSpPr txBox="1"/>
          <p:nvPr/>
        </p:nvSpPr>
        <p:spPr>
          <a:xfrm>
            <a:off x="76200" y="4800600"/>
            <a:ext cx="4648200" cy="646331"/>
          </a:xfrm>
          <a:prstGeom prst="rect">
            <a:avLst/>
          </a:prstGeom>
          <a:solidFill>
            <a:schemeClr val="tx2">
              <a:lumMod val="20000"/>
              <a:lumOff val="80000"/>
            </a:schemeClr>
          </a:solidFill>
        </p:spPr>
        <p:txBody>
          <a:bodyPr wrap="square" rtlCol="0">
            <a:spAutoFit/>
          </a:bodyPr>
          <a:lstStyle/>
          <a:p>
            <a:r>
              <a:rPr lang="en-US" dirty="0" smtClean="0"/>
              <a:t>Recording and sharing of information between the learners</a:t>
            </a:r>
            <a:endParaRPr lang="en-US" dirty="0"/>
          </a:p>
        </p:txBody>
      </p:sp>
      <p:sp>
        <p:nvSpPr>
          <p:cNvPr id="10" name="TextBox 9"/>
          <p:cNvSpPr txBox="1"/>
          <p:nvPr/>
        </p:nvSpPr>
        <p:spPr>
          <a:xfrm>
            <a:off x="76200" y="5446931"/>
            <a:ext cx="4648200" cy="369332"/>
          </a:xfrm>
          <a:prstGeom prst="rect">
            <a:avLst/>
          </a:prstGeom>
          <a:solidFill>
            <a:schemeClr val="tx2">
              <a:lumMod val="20000"/>
              <a:lumOff val="80000"/>
            </a:schemeClr>
          </a:solidFill>
        </p:spPr>
        <p:txBody>
          <a:bodyPr wrap="square" rtlCol="0">
            <a:spAutoFit/>
          </a:bodyPr>
          <a:lstStyle/>
          <a:p>
            <a:r>
              <a:rPr lang="en-US" dirty="0" smtClean="0"/>
              <a:t>Accessibility</a:t>
            </a:r>
            <a:endParaRPr lang="en-US" dirty="0"/>
          </a:p>
        </p:txBody>
      </p:sp>
      <p:sp>
        <p:nvSpPr>
          <p:cNvPr id="11" name="TextBox 10"/>
          <p:cNvSpPr txBox="1"/>
          <p:nvPr/>
        </p:nvSpPr>
        <p:spPr>
          <a:xfrm>
            <a:off x="17443" y="5816263"/>
            <a:ext cx="4765713" cy="369332"/>
          </a:xfrm>
          <a:prstGeom prst="rect">
            <a:avLst/>
          </a:prstGeom>
          <a:solidFill>
            <a:schemeClr val="tx2">
              <a:lumMod val="20000"/>
              <a:lumOff val="80000"/>
            </a:schemeClr>
          </a:solidFill>
        </p:spPr>
        <p:txBody>
          <a:bodyPr wrap="square" rtlCol="0">
            <a:spAutoFit/>
          </a:bodyPr>
          <a:lstStyle/>
          <a:p>
            <a:r>
              <a:rPr lang="en-US" dirty="0" smtClean="0"/>
              <a:t>Personalization</a:t>
            </a:r>
            <a:endParaRPr lang="en-US" dirty="0"/>
          </a:p>
        </p:txBody>
      </p:sp>
    </p:spTree>
    <p:extLst>
      <p:ext uri="{BB962C8B-B14F-4D97-AF65-F5344CB8AC3E}">
        <p14:creationId xmlns:p14="http://schemas.microsoft.com/office/powerpoint/2010/main" val="37799862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608" y="0"/>
            <a:ext cx="8670783" cy="6858000"/>
          </a:xfrm>
          <a:prstGeom prst="rect">
            <a:avLst/>
          </a:prstGeom>
        </p:spPr>
      </p:pic>
    </p:spTree>
    <p:extLst>
      <p:ext uri="{BB962C8B-B14F-4D97-AF65-F5344CB8AC3E}">
        <p14:creationId xmlns:p14="http://schemas.microsoft.com/office/powerpoint/2010/main" val="2609558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6247" y="0"/>
            <a:ext cx="8871506" cy="6858000"/>
          </a:xfrm>
          <a:prstGeom prst="rect">
            <a:avLst/>
          </a:prstGeom>
        </p:spPr>
      </p:pic>
    </p:spTree>
    <p:extLst>
      <p:ext uri="{BB962C8B-B14F-4D97-AF65-F5344CB8AC3E}">
        <p14:creationId xmlns:p14="http://schemas.microsoft.com/office/powerpoint/2010/main" val="4246328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7618"/>
            <a:ext cx="8229600" cy="1143000"/>
          </a:xfrm>
        </p:spPr>
        <p:txBody>
          <a:bodyPr>
            <a:normAutofit fontScale="90000"/>
          </a:bodyPr>
          <a:lstStyle/>
          <a:p>
            <a:r>
              <a:rPr lang="en-US" dirty="0" smtClean="0"/>
              <a:t>The Information Society </a:t>
            </a:r>
            <a:br>
              <a:rPr lang="en-US" dirty="0" smtClean="0"/>
            </a:br>
            <a:r>
              <a:rPr lang="en-US" dirty="0" smtClean="0"/>
              <a:t>of Europe</a:t>
            </a:r>
            <a:endParaRPr lang="en-US" dirty="0"/>
          </a:p>
        </p:txBody>
      </p:sp>
      <p:sp>
        <p:nvSpPr>
          <p:cNvPr id="3" name="Content Placeholder 2"/>
          <p:cNvSpPr>
            <a:spLocks noGrp="1"/>
          </p:cNvSpPr>
          <p:nvPr>
            <p:ph idx="1"/>
          </p:nvPr>
        </p:nvSpPr>
        <p:spPr>
          <a:xfrm>
            <a:off x="152400" y="1676400"/>
            <a:ext cx="8763000" cy="4953000"/>
          </a:xfrm>
        </p:spPr>
        <p:txBody>
          <a:bodyPr>
            <a:normAutofit fontScale="92500" lnSpcReduction="20000"/>
          </a:bodyPr>
          <a:lstStyle/>
          <a:p>
            <a:r>
              <a:rPr lang="en-US" dirty="0"/>
              <a:t>An </a:t>
            </a:r>
            <a:r>
              <a:rPr lang="en-US" b="1" dirty="0" smtClean="0"/>
              <a:t>INFORMATION SOCIETY </a:t>
            </a:r>
            <a:r>
              <a:rPr lang="en-US" dirty="0" smtClean="0"/>
              <a:t>is </a:t>
            </a:r>
            <a:r>
              <a:rPr lang="en-US" dirty="0"/>
              <a:t>a society where the creation, distribution, use, integration and manipulation of information is a significant economic, political, and cultural activity. Its main driver are digital information and communication technologies, which have resulted in an information explosion and are profoundly changing all aspects of social organization, including the </a:t>
            </a:r>
            <a:r>
              <a:rPr lang="en-US" dirty="0" smtClean="0"/>
              <a:t>economy, </a:t>
            </a:r>
            <a:r>
              <a:rPr lang="en-US" dirty="0"/>
              <a:t>education, health, warfare, </a:t>
            </a:r>
            <a:r>
              <a:rPr lang="en-US" dirty="0" smtClean="0"/>
              <a:t>government </a:t>
            </a:r>
            <a:r>
              <a:rPr lang="en-US" dirty="0"/>
              <a:t>and </a:t>
            </a:r>
            <a:r>
              <a:rPr lang="en-US" dirty="0" smtClean="0"/>
              <a:t>democracy.</a:t>
            </a:r>
          </a:p>
          <a:p>
            <a:r>
              <a:rPr lang="en-US" dirty="0" smtClean="0"/>
              <a:t>The people </a:t>
            </a:r>
            <a:r>
              <a:rPr lang="en-US" dirty="0"/>
              <a:t>who have the means to partake in this form of society are sometimes </a:t>
            </a:r>
            <a:r>
              <a:rPr lang="en-US" dirty="0" smtClean="0"/>
              <a:t>called </a:t>
            </a:r>
            <a:r>
              <a:rPr lang="en-US" b="1" dirty="0" smtClean="0"/>
              <a:t>DIGITAL CITIZENS</a:t>
            </a:r>
            <a:r>
              <a:rPr lang="en-US" dirty="0" smtClean="0"/>
              <a:t>. </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9000" y="191418"/>
            <a:ext cx="1729426" cy="1295400"/>
          </a:xfrm>
          <a:prstGeom prst="rect">
            <a:avLst/>
          </a:prstGeom>
        </p:spPr>
      </p:pic>
    </p:spTree>
    <p:extLst>
      <p:ext uri="{BB962C8B-B14F-4D97-AF65-F5344CB8AC3E}">
        <p14:creationId xmlns:p14="http://schemas.microsoft.com/office/powerpoint/2010/main" val="1037627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33867"/>
            <a:ext cx="8229600" cy="1143000"/>
          </a:xfrm>
        </p:spPr>
        <p:txBody>
          <a:bodyPr/>
          <a:lstStyle/>
          <a:p>
            <a:r>
              <a:rPr lang="en-US" dirty="0" smtClean="0"/>
              <a:t>Processes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 y="1295400"/>
            <a:ext cx="9144000" cy="5449229"/>
          </a:xfrm>
          <a:prstGeom prst="rect">
            <a:avLst/>
          </a:prstGeom>
        </p:spPr>
      </p:pic>
    </p:spTree>
    <p:extLst>
      <p:ext uri="{BB962C8B-B14F-4D97-AF65-F5344CB8AC3E}">
        <p14:creationId xmlns:p14="http://schemas.microsoft.com/office/powerpoint/2010/main" val="35945952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slide2.jpg"/>
          <p:cNvPicPr>
            <a:picLocks noChangeAspect="1"/>
          </p:cNvPicPr>
          <p:nvPr/>
        </p:nvPicPr>
        <p:blipFill>
          <a:blip r:embed="rId2" cstate="print"/>
          <a:stretch>
            <a:fillRect/>
          </a:stretch>
        </p:blipFill>
        <p:spPr>
          <a:xfrm>
            <a:off x="0" y="90655"/>
            <a:ext cx="9144000" cy="6676690"/>
          </a:xfrm>
          <a:prstGeom prst="rect">
            <a:avLst/>
          </a:prstGeom>
        </p:spPr>
      </p:pic>
    </p:spTree>
    <p:extLst>
      <p:ext uri="{BB962C8B-B14F-4D97-AF65-F5344CB8AC3E}">
        <p14:creationId xmlns:p14="http://schemas.microsoft.com/office/powerpoint/2010/main" val="10108992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Thanks for </a:t>
            </a:r>
            <a:r>
              <a:rPr lang="en-US" smtClean="0"/>
              <a:t>your attention</a:t>
            </a:r>
            <a:r>
              <a:rPr lang="bg-BG" smtClean="0"/>
              <a:t> </a:t>
            </a:r>
            <a:r>
              <a:rPr lang="bg-BG" dirty="0" smtClean="0"/>
              <a:t>!</a:t>
            </a:r>
            <a:endParaRPr lang="en-US" dirty="0"/>
          </a:p>
        </p:txBody>
      </p:sp>
      <p:pic>
        <p:nvPicPr>
          <p:cNvPr id="4" name="21e18aad-cf89-49b2-bfd7-20ad2b027e64" descr="2_DISCOVERY%20SPACE%20MAIN"/>
          <p:cNvPicPr>
            <a:picLocks noChangeAspect="1" noChangeArrowheads="1"/>
          </p:cNvPicPr>
          <p:nvPr/>
        </p:nvPicPr>
        <p:blipFill>
          <a:blip r:embed="rId2" cstate="print"/>
          <a:srcRect l="3258" t="1424" r="1628"/>
          <a:stretch>
            <a:fillRect/>
          </a:stretch>
        </p:blipFill>
        <p:spPr bwMode="auto">
          <a:xfrm>
            <a:off x="177800" y="1295399"/>
            <a:ext cx="6832600" cy="4881171"/>
          </a:xfrm>
          <a:prstGeom prst="rect">
            <a:avLst/>
          </a:prstGeom>
          <a:noFill/>
          <a:ln w="9525">
            <a:noFill/>
            <a:miter lim="800000"/>
            <a:headEnd/>
            <a:tailEnd/>
          </a:ln>
        </p:spPr>
      </p:pic>
      <p:sp>
        <p:nvSpPr>
          <p:cNvPr id="5" name="Rectangle 4"/>
          <p:cNvSpPr/>
          <p:nvPr/>
        </p:nvSpPr>
        <p:spPr>
          <a:xfrm>
            <a:off x="4876800" y="4436534"/>
            <a:ext cx="4191000" cy="2031325"/>
          </a:xfrm>
          <a:prstGeom prst="rect">
            <a:avLst/>
          </a:prstGeom>
        </p:spPr>
        <p:txBody>
          <a:bodyPr wrap="square">
            <a:spAutoFit/>
          </a:bodyPr>
          <a:lstStyle/>
          <a:p>
            <a:r>
              <a:rPr lang="en-US" i="1" dirty="0">
                <a:solidFill>
                  <a:schemeClr val="bg2"/>
                </a:solidFill>
              </a:rPr>
              <a:t>Assoc. Prof. </a:t>
            </a:r>
            <a:r>
              <a:rPr lang="en-US" i="1" dirty="0" err="1">
                <a:solidFill>
                  <a:schemeClr val="bg2"/>
                </a:solidFill>
              </a:rPr>
              <a:t>Radoslav</a:t>
            </a:r>
            <a:r>
              <a:rPr lang="en-US" i="1" dirty="0"/>
              <a:t> </a:t>
            </a:r>
            <a:r>
              <a:rPr lang="en-US" i="1" dirty="0" err="1"/>
              <a:t>Yoshinov</a:t>
            </a:r>
            <a:r>
              <a:rPr lang="en-US" i="1" dirty="0"/>
              <a:t> PhD</a:t>
            </a:r>
            <a:endParaRPr lang="en-US" dirty="0"/>
          </a:p>
          <a:p>
            <a:r>
              <a:rPr lang="en-US" i="1" dirty="0">
                <a:solidFill>
                  <a:schemeClr val="bg2"/>
                </a:solidFill>
              </a:rPr>
              <a:t>Bulgaria , Sofia 1113</a:t>
            </a:r>
            <a:endParaRPr lang="en-US" dirty="0">
              <a:solidFill>
                <a:schemeClr val="bg2"/>
              </a:solidFill>
            </a:endParaRPr>
          </a:p>
          <a:p>
            <a:r>
              <a:rPr lang="en-US" i="1" dirty="0">
                <a:solidFill>
                  <a:schemeClr val="bg2"/>
                </a:solidFill>
              </a:rPr>
              <a:t>Acad. G. </a:t>
            </a:r>
            <a:r>
              <a:rPr lang="en-US" i="1" dirty="0" err="1">
                <a:solidFill>
                  <a:schemeClr val="bg2"/>
                </a:solidFill>
              </a:rPr>
              <a:t>Bonchev</a:t>
            </a:r>
            <a:r>
              <a:rPr lang="en-US" i="1" dirty="0">
                <a:solidFill>
                  <a:schemeClr val="bg2"/>
                </a:solidFill>
              </a:rPr>
              <a:t> str., </a:t>
            </a:r>
            <a:r>
              <a:rPr lang="en-US" i="1" dirty="0"/>
              <a:t>Block 8</a:t>
            </a:r>
            <a:endParaRPr lang="en-US" dirty="0"/>
          </a:p>
          <a:p>
            <a:r>
              <a:rPr lang="en-US" i="1" dirty="0">
                <a:solidFill>
                  <a:schemeClr val="bg2"/>
                </a:solidFill>
              </a:rPr>
              <a:t>Laboratory of Telemat</a:t>
            </a:r>
            <a:r>
              <a:rPr lang="en-US" i="1" dirty="0"/>
              <a:t>ics - BAS </a:t>
            </a:r>
            <a:r>
              <a:rPr lang="en-US" i="1" dirty="0" smtClean="0"/>
              <a:t>/Director;</a:t>
            </a:r>
            <a:endParaRPr lang="en-US" dirty="0"/>
          </a:p>
          <a:p>
            <a:r>
              <a:rPr lang="en-US" i="1" dirty="0">
                <a:solidFill>
                  <a:schemeClr val="bg2"/>
                </a:solidFill>
              </a:rPr>
              <a:t>Tel.     +359 2 979 289</a:t>
            </a:r>
            <a:r>
              <a:rPr lang="en-US" i="1" dirty="0"/>
              <a:t>6</a:t>
            </a:r>
            <a:endParaRPr lang="en-US" dirty="0"/>
          </a:p>
          <a:p>
            <a:r>
              <a:rPr lang="en-US" i="1" dirty="0">
                <a:solidFill>
                  <a:schemeClr val="bg2"/>
                </a:solidFill>
              </a:rPr>
              <a:t>Mobile +359 888 627</a:t>
            </a:r>
            <a:r>
              <a:rPr lang="en-US" i="1" dirty="0"/>
              <a:t>190</a:t>
            </a:r>
            <a:endParaRPr lang="en-US" dirty="0"/>
          </a:p>
          <a:p>
            <a:r>
              <a:rPr lang="en-US" u="sng" dirty="0">
                <a:hlinkClick r:id="rId3"/>
              </a:rPr>
              <a:t>www.cc.bas.bg</a:t>
            </a:r>
            <a:r>
              <a:rPr lang="en-US" dirty="0"/>
              <a:t>; </a:t>
            </a:r>
            <a:r>
              <a:rPr lang="en-US" u="sng" dirty="0">
                <a:hlinkClick r:id="rId4"/>
              </a:rPr>
              <a:t>www.bren.bg</a:t>
            </a:r>
            <a:endParaRPr lang="en-US" dirty="0"/>
          </a:p>
        </p:txBody>
      </p:sp>
      <p:sp>
        <p:nvSpPr>
          <p:cNvPr id="6" name="TextBox 5"/>
          <p:cNvSpPr txBox="1"/>
          <p:nvPr/>
        </p:nvSpPr>
        <p:spPr>
          <a:xfrm>
            <a:off x="1066800" y="5334000"/>
            <a:ext cx="2527300" cy="707886"/>
          </a:xfrm>
          <a:prstGeom prst="rect">
            <a:avLst/>
          </a:prstGeom>
          <a:noFill/>
        </p:spPr>
        <p:txBody>
          <a:bodyPr wrap="square" rtlCol="0">
            <a:spAutoFit/>
          </a:bodyPr>
          <a:lstStyle/>
          <a:p>
            <a:r>
              <a:rPr lang="en-US" sz="4000" dirty="0" smtClean="0">
                <a:solidFill>
                  <a:schemeClr val="bg2"/>
                </a:solidFill>
              </a:rPr>
              <a:t>Questions?</a:t>
            </a:r>
            <a:endParaRPr lang="en-US" sz="4000" dirty="0">
              <a:solidFill>
                <a:schemeClr val="bg2"/>
              </a:solidFill>
            </a:endParaRPr>
          </a:p>
        </p:txBody>
      </p:sp>
    </p:spTree>
    <p:extLst>
      <p:ext uri="{BB962C8B-B14F-4D97-AF65-F5344CB8AC3E}">
        <p14:creationId xmlns:p14="http://schemas.microsoft.com/office/powerpoint/2010/main" val="2198520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1" y="76201"/>
            <a:ext cx="6781800" cy="6781800"/>
          </a:xfrm>
          <a:prstGeom prst="rect">
            <a:avLst/>
          </a:prstGeom>
        </p:spPr>
      </p:pic>
      <p:sp>
        <p:nvSpPr>
          <p:cNvPr id="2" name="TextBox 1"/>
          <p:cNvSpPr txBox="1"/>
          <p:nvPr/>
        </p:nvSpPr>
        <p:spPr>
          <a:xfrm>
            <a:off x="0" y="304800"/>
            <a:ext cx="3429000" cy="830997"/>
          </a:xfrm>
          <a:prstGeom prst="rect">
            <a:avLst/>
          </a:prstGeom>
          <a:noFill/>
        </p:spPr>
        <p:txBody>
          <a:bodyPr wrap="square" rtlCol="0">
            <a:spAutoFit/>
          </a:bodyPr>
          <a:lstStyle/>
          <a:p>
            <a:r>
              <a:rPr lang="en-US" sz="2400" b="1" dirty="0" smtClean="0"/>
              <a:t>Contemporary Formal education</a:t>
            </a:r>
            <a:endParaRPr lang="en-US" sz="2400" b="1" dirty="0"/>
          </a:p>
        </p:txBody>
      </p:sp>
    </p:spTree>
    <p:extLst>
      <p:ext uri="{BB962C8B-B14F-4D97-AF65-F5344CB8AC3E}">
        <p14:creationId xmlns:p14="http://schemas.microsoft.com/office/powerpoint/2010/main" val="1235939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Title 1"/>
          <p:cNvSpPr>
            <a:spLocks noGrp="1"/>
          </p:cNvSpPr>
          <p:nvPr>
            <p:ph type="title"/>
          </p:nvPr>
        </p:nvSpPr>
        <p:spPr>
          <a:xfrm>
            <a:off x="5334000" y="2743200"/>
            <a:ext cx="3581400" cy="1143000"/>
          </a:xfrm>
        </p:spPr>
        <p:txBody>
          <a:bodyPr>
            <a:normAutofit/>
          </a:bodyPr>
          <a:lstStyle/>
          <a:p>
            <a:r>
              <a:rPr lang="en-US" b="1" dirty="0" smtClean="0"/>
              <a:t>Pedagogies</a:t>
            </a:r>
            <a:endParaRPr lang="en-US" b="1" dirty="0"/>
          </a:p>
        </p:txBody>
      </p:sp>
      <p:graphicFrame>
        <p:nvGraphicFramePr>
          <p:cNvPr id="11" name="Content Placeholder 3"/>
          <p:cNvGraphicFramePr>
            <a:graphicFrameLocks noGrp="1"/>
          </p:cNvGraphicFramePr>
          <p:nvPr>
            <p:ph idx="1"/>
            <p:extLst>
              <p:ext uri="{D42A27DB-BD31-4B8C-83A1-F6EECF244321}">
                <p14:modId xmlns:p14="http://schemas.microsoft.com/office/powerpoint/2010/main" val="1731254877"/>
              </p:ext>
            </p:extLst>
          </p:nvPr>
        </p:nvGraphicFramePr>
        <p:xfrm>
          <a:off x="-1219200" y="152400"/>
          <a:ext cx="9753600" cy="647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14921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07" y="685800"/>
            <a:ext cx="9154207" cy="6172201"/>
          </a:xfrm>
          <a:prstGeom prst="rect">
            <a:avLst/>
          </a:prstGeom>
        </p:spPr>
      </p:pic>
      <p:sp>
        <p:nvSpPr>
          <p:cNvPr id="2" name="TextBox 1"/>
          <p:cNvSpPr txBox="1"/>
          <p:nvPr/>
        </p:nvSpPr>
        <p:spPr>
          <a:xfrm>
            <a:off x="0" y="40214"/>
            <a:ext cx="4419600" cy="584775"/>
          </a:xfrm>
          <a:prstGeom prst="rect">
            <a:avLst/>
          </a:prstGeom>
          <a:noFill/>
        </p:spPr>
        <p:txBody>
          <a:bodyPr wrap="square" rtlCol="0">
            <a:spAutoFit/>
          </a:bodyPr>
          <a:lstStyle/>
          <a:p>
            <a:r>
              <a:rPr lang="en-US" sz="3200" b="1" dirty="0" smtClean="0">
                <a:solidFill>
                  <a:srgbClr val="FF0000"/>
                </a:solidFill>
              </a:rPr>
              <a:t>Constructivism</a:t>
            </a:r>
            <a:endParaRPr lang="en-US" sz="3200" b="1" dirty="0">
              <a:solidFill>
                <a:srgbClr val="FF0000"/>
              </a:solidFill>
            </a:endParaRPr>
          </a:p>
        </p:txBody>
      </p:sp>
      <p:sp>
        <p:nvSpPr>
          <p:cNvPr id="3" name="TextBox 2"/>
          <p:cNvSpPr txBox="1"/>
          <p:nvPr/>
        </p:nvSpPr>
        <p:spPr>
          <a:xfrm>
            <a:off x="7162800" y="16933"/>
            <a:ext cx="1981200" cy="1200329"/>
          </a:xfrm>
          <a:prstGeom prst="rect">
            <a:avLst/>
          </a:prstGeom>
          <a:noFill/>
        </p:spPr>
        <p:txBody>
          <a:bodyPr wrap="square" rtlCol="0">
            <a:spAutoFit/>
          </a:bodyPr>
          <a:lstStyle/>
          <a:p>
            <a:r>
              <a:rPr lang="en-US" sz="2400" b="1" dirty="0" err="1" smtClean="0">
                <a:solidFill>
                  <a:srgbClr val="C00000"/>
                </a:solidFill>
              </a:rPr>
              <a:t>Kognitive</a:t>
            </a:r>
            <a:endParaRPr lang="en-US" sz="2400" b="1" dirty="0" smtClean="0">
              <a:solidFill>
                <a:srgbClr val="C00000"/>
              </a:solidFill>
            </a:endParaRPr>
          </a:p>
          <a:p>
            <a:r>
              <a:rPr lang="en-US" sz="2400" b="1" dirty="0" smtClean="0">
                <a:solidFill>
                  <a:srgbClr val="C00000"/>
                </a:solidFill>
              </a:rPr>
              <a:t>Social</a:t>
            </a:r>
          </a:p>
          <a:p>
            <a:r>
              <a:rPr lang="en-US" sz="2400" b="1" dirty="0" smtClean="0">
                <a:solidFill>
                  <a:srgbClr val="C00000"/>
                </a:solidFill>
              </a:rPr>
              <a:t>Communal</a:t>
            </a:r>
            <a:endParaRPr lang="en-US" sz="2400" b="1" dirty="0">
              <a:solidFill>
                <a:srgbClr val="C00000"/>
              </a:solidFill>
            </a:endParaRPr>
          </a:p>
        </p:txBody>
      </p:sp>
    </p:spTree>
    <p:extLst>
      <p:ext uri="{BB962C8B-B14F-4D97-AF65-F5344CB8AC3E}">
        <p14:creationId xmlns:p14="http://schemas.microsoft.com/office/powerpoint/2010/main" val="39776305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1078" y="0"/>
            <a:ext cx="7021843" cy="685800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76199"/>
            <a:ext cx="7238999" cy="6717904"/>
          </a:xfrm>
          <a:prstGeom prst="rect">
            <a:avLst/>
          </a:prstGeom>
        </p:spPr>
      </p:pic>
      <p:sp>
        <p:nvSpPr>
          <p:cNvPr id="9" name="TextBox 8"/>
          <p:cNvSpPr txBox="1"/>
          <p:nvPr/>
        </p:nvSpPr>
        <p:spPr>
          <a:xfrm>
            <a:off x="6019800" y="11723"/>
            <a:ext cx="3048000" cy="584775"/>
          </a:xfrm>
          <a:prstGeom prst="rect">
            <a:avLst/>
          </a:prstGeom>
          <a:noFill/>
        </p:spPr>
        <p:txBody>
          <a:bodyPr wrap="square" rtlCol="0">
            <a:spAutoFit/>
          </a:bodyPr>
          <a:lstStyle/>
          <a:p>
            <a:r>
              <a:rPr lang="bg-BG" sz="3200" dirty="0" err="1" smtClean="0"/>
              <a:t>Мишра</a:t>
            </a:r>
            <a:r>
              <a:rPr lang="bg-BG" sz="3200" dirty="0" smtClean="0"/>
              <a:t> </a:t>
            </a:r>
            <a:r>
              <a:rPr lang="en-US" sz="3200" dirty="0" smtClean="0"/>
              <a:t>&amp;</a:t>
            </a:r>
            <a:r>
              <a:rPr lang="bg-BG" sz="3200" dirty="0" smtClean="0"/>
              <a:t> </a:t>
            </a:r>
            <a:r>
              <a:rPr lang="bg-BG" sz="3200" dirty="0" err="1" smtClean="0"/>
              <a:t>Колер</a:t>
            </a:r>
            <a:endParaRPr lang="en-US" sz="3200" dirty="0"/>
          </a:p>
        </p:txBody>
      </p:sp>
    </p:spTree>
    <p:extLst>
      <p:ext uri="{BB962C8B-B14F-4D97-AF65-F5344CB8AC3E}">
        <p14:creationId xmlns:p14="http://schemas.microsoft.com/office/powerpoint/2010/main" val="444347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4172" y="0"/>
            <a:ext cx="6795655" cy="6858000"/>
          </a:xfrm>
          <a:prstGeom prst="rect">
            <a:avLst/>
          </a:prstGeom>
        </p:spPr>
      </p:pic>
    </p:spTree>
    <p:extLst>
      <p:ext uri="{BB962C8B-B14F-4D97-AF65-F5344CB8AC3E}">
        <p14:creationId xmlns:p14="http://schemas.microsoft.com/office/powerpoint/2010/main" val="2816298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Seen By the author</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95400"/>
            <a:ext cx="6067052"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2950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548566"/>
            <a:ext cx="3048000" cy="27506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33400" y="0"/>
            <a:ext cx="8229600" cy="762000"/>
          </a:xfrm>
        </p:spPr>
        <p:txBody>
          <a:bodyPr>
            <a:normAutofit/>
          </a:bodyPr>
          <a:lstStyle/>
          <a:p>
            <a:r>
              <a:rPr lang="en-US" sz="3600" b="1" dirty="0">
                <a:latin typeface="arial"/>
              </a:rPr>
              <a:t>Pillars </a:t>
            </a:r>
            <a:r>
              <a:rPr lang="en-US" sz="3600" b="1" dirty="0" smtClean="0">
                <a:latin typeface="arial"/>
              </a:rPr>
              <a:t>of </a:t>
            </a:r>
            <a:r>
              <a:rPr lang="en-US" sz="3600" b="1" dirty="0">
                <a:latin typeface="arial"/>
              </a:rPr>
              <a:t>education</a:t>
            </a:r>
            <a:endParaRPr lang="en-US" sz="3600" b="1" dirty="0"/>
          </a:p>
        </p:txBody>
      </p:sp>
      <p:sp>
        <p:nvSpPr>
          <p:cNvPr id="3" name="Content Placeholder 2"/>
          <p:cNvSpPr>
            <a:spLocks noGrp="1"/>
          </p:cNvSpPr>
          <p:nvPr>
            <p:ph idx="1"/>
          </p:nvPr>
        </p:nvSpPr>
        <p:spPr>
          <a:xfrm>
            <a:off x="381000" y="685800"/>
            <a:ext cx="8229600" cy="6019800"/>
          </a:xfrm>
        </p:spPr>
        <p:txBody>
          <a:bodyPr>
            <a:normAutofit fontScale="47500" lnSpcReduction="20000"/>
          </a:bodyPr>
          <a:lstStyle/>
          <a:p>
            <a:r>
              <a:rPr lang="en-US" sz="3800" b="1" dirty="0">
                <a:latin typeface="arial"/>
              </a:rPr>
              <a:t>Educational requirements and </a:t>
            </a:r>
            <a:r>
              <a:rPr lang="en-US" sz="3800" b="1" dirty="0" smtClean="0">
                <a:latin typeface="arial"/>
              </a:rPr>
              <a:t>standards</a:t>
            </a:r>
          </a:p>
          <a:p>
            <a:pPr lvl="1"/>
            <a:r>
              <a:rPr lang="en-US" sz="3600" dirty="0"/>
              <a:t>General state requirements - training programs, educational content, pedagogies, inspection and evaluation of </a:t>
            </a:r>
            <a:r>
              <a:rPr lang="en-US" sz="3600" dirty="0" smtClean="0"/>
              <a:t>knowledge</a:t>
            </a:r>
          </a:p>
          <a:p>
            <a:pPr lvl="2"/>
            <a:r>
              <a:rPr lang="en-US" sz="2500" dirty="0" smtClean="0"/>
              <a:t>Classroom education</a:t>
            </a:r>
            <a:endParaRPr lang="bg-BG" sz="2500" dirty="0" smtClean="0"/>
          </a:p>
          <a:p>
            <a:pPr lvl="2"/>
            <a:r>
              <a:rPr lang="en-US" sz="2500" dirty="0"/>
              <a:t>Distance </a:t>
            </a:r>
            <a:r>
              <a:rPr lang="en-US" sz="2500" dirty="0" smtClean="0"/>
              <a:t>education</a:t>
            </a:r>
          </a:p>
          <a:p>
            <a:pPr lvl="2"/>
            <a:r>
              <a:rPr lang="en-US" sz="2500" dirty="0"/>
              <a:t>Blended education</a:t>
            </a:r>
            <a:endParaRPr lang="bg-BG" sz="2500" dirty="0" smtClean="0"/>
          </a:p>
          <a:p>
            <a:pPr lvl="2"/>
            <a:r>
              <a:rPr lang="en-US" sz="2500" dirty="0" smtClean="0"/>
              <a:t>Continuing education</a:t>
            </a:r>
            <a:endParaRPr lang="bg-BG" sz="2500" dirty="0" smtClean="0"/>
          </a:p>
          <a:p>
            <a:pPr lvl="2"/>
            <a:r>
              <a:rPr lang="en-US" sz="2500" dirty="0" smtClean="0"/>
              <a:t>Vocational  education</a:t>
            </a:r>
          </a:p>
          <a:p>
            <a:pPr lvl="2"/>
            <a:r>
              <a:rPr lang="en-US" sz="2500" dirty="0" smtClean="0"/>
              <a:t>Create </a:t>
            </a:r>
            <a:r>
              <a:rPr lang="en-US" sz="2500" dirty="0"/>
              <a:t>professional communities in various areas of </a:t>
            </a:r>
            <a:r>
              <a:rPr lang="en-US" sz="2500" dirty="0" smtClean="0"/>
              <a:t>education</a:t>
            </a:r>
          </a:p>
          <a:p>
            <a:pPr lvl="2"/>
            <a:r>
              <a:rPr lang="en-US" dirty="0" smtClean="0"/>
              <a:t> </a:t>
            </a:r>
            <a:r>
              <a:rPr lang="en-US" sz="3100" dirty="0"/>
              <a:t>The use of innovative pedagogies </a:t>
            </a:r>
          </a:p>
          <a:p>
            <a:r>
              <a:rPr lang="en-US" sz="3900" b="1" dirty="0"/>
              <a:t>Network </a:t>
            </a:r>
            <a:r>
              <a:rPr lang="en-US" sz="3900" b="1" dirty="0" smtClean="0"/>
              <a:t>infrastructure</a:t>
            </a:r>
          </a:p>
          <a:p>
            <a:pPr lvl="1"/>
            <a:r>
              <a:rPr lang="en-US" sz="3600" dirty="0"/>
              <a:t>Supporting internal network</a:t>
            </a:r>
          </a:p>
          <a:p>
            <a:pPr lvl="1"/>
            <a:r>
              <a:rPr lang="en-US" sz="3600" dirty="0"/>
              <a:t>Backbone connections to European and global </a:t>
            </a:r>
            <a:r>
              <a:rPr lang="en-US" sz="3600" dirty="0" smtClean="0"/>
              <a:t>networks</a:t>
            </a:r>
            <a:endParaRPr lang="en-US" sz="2700" dirty="0"/>
          </a:p>
          <a:p>
            <a:pPr lvl="1">
              <a:spcBef>
                <a:spcPts val="0"/>
              </a:spcBef>
            </a:pPr>
            <a:r>
              <a:rPr lang="en-US" sz="3600" dirty="0"/>
              <a:t>Information-resource environment</a:t>
            </a:r>
          </a:p>
          <a:p>
            <a:r>
              <a:rPr lang="en-US" sz="4000" b="1" dirty="0" smtClean="0"/>
              <a:t>Storage </a:t>
            </a:r>
            <a:r>
              <a:rPr lang="en-US" sz="4000" b="1" dirty="0"/>
              <a:t>systems</a:t>
            </a:r>
          </a:p>
          <a:p>
            <a:r>
              <a:rPr lang="en-US" sz="4000" b="1" dirty="0"/>
              <a:t>Educational cloud</a:t>
            </a:r>
          </a:p>
          <a:p>
            <a:pPr lvl="1"/>
            <a:r>
              <a:rPr lang="en-US" sz="3600" dirty="0"/>
              <a:t>University ICT infrastructure level campus</a:t>
            </a:r>
          </a:p>
          <a:p>
            <a:pPr lvl="1"/>
            <a:r>
              <a:rPr lang="en-US" sz="3600" dirty="0"/>
              <a:t>School ICT infrastructure</a:t>
            </a:r>
          </a:p>
          <a:p>
            <a:pPr lvl="1"/>
            <a:r>
              <a:rPr lang="en-US" sz="3600" dirty="0"/>
              <a:t>Administrative ICT infrastructures in education</a:t>
            </a:r>
          </a:p>
          <a:p>
            <a:pPr lvl="1"/>
            <a:r>
              <a:rPr lang="en-US" sz="3600" dirty="0"/>
              <a:t>Electronic educational resources</a:t>
            </a:r>
          </a:p>
          <a:p>
            <a:r>
              <a:rPr lang="en-US" sz="3800" b="1" dirty="0"/>
              <a:t>Systems of Knowledge Management</a:t>
            </a:r>
          </a:p>
          <a:p>
            <a:pPr lvl="1"/>
            <a:r>
              <a:rPr lang="en-US" sz="3400" dirty="0"/>
              <a:t>Authors studios for the creation of electronic content</a:t>
            </a:r>
            <a:br>
              <a:rPr lang="en-US" sz="3400" dirty="0"/>
            </a:br>
            <a:r>
              <a:rPr lang="en-US" sz="3400" dirty="0"/>
              <a:t>test systems</a:t>
            </a:r>
          </a:p>
          <a:p>
            <a:r>
              <a:rPr lang="en-US" sz="3800" dirty="0"/>
              <a:t>Electronic educational content</a:t>
            </a:r>
          </a:p>
          <a:p>
            <a:pPr lvl="1"/>
            <a:r>
              <a:rPr lang="en-US" sz="3400" dirty="0"/>
              <a:t>Educational portals</a:t>
            </a:r>
          </a:p>
        </p:txBody>
      </p:sp>
    </p:spTree>
    <p:extLst>
      <p:ext uri="{BB962C8B-B14F-4D97-AF65-F5344CB8AC3E}">
        <p14:creationId xmlns:p14="http://schemas.microsoft.com/office/powerpoint/2010/main" val="14684481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381</Words>
  <Application>Microsoft Office PowerPoint</Application>
  <PresentationFormat>On-screen Show (4:3)</PresentationFormat>
  <Paragraphs>86</Paragraphs>
  <Slides>22</Slides>
  <Notes>0</Notes>
  <HiddenSlides>5</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Information Society 2017 and beyond The Pillars of education </vt:lpstr>
      <vt:lpstr>The Information Society  of Europe</vt:lpstr>
      <vt:lpstr>PowerPoint Presentation</vt:lpstr>
      <vt:lpstr>Pedagogies</vt:lpstr>
      <vt:lpstr>PowerPoint Presentation</vt:lpstr>
      <vt:lpstr>PowerPoint Presentation</vt:lpstr>
      <vt:lpstr>PowerPoint Presentation</vt:lpstr>
      <vt:lpstr>Seen By the author</vt:lpstr>
      <vt:lpstr>Pillars of education</vt:lpstr>
      <vt:lpstr>Information – resource infrastructure</vt:lpstr>
      <vt:lpstr>Storage</vt:lpstr>
      <vt:lpstr>Electronic content</vt:lpstr>
      <vt:lpstr>PowerPoint Presentation</vt:lpstr>
      <vt:lpstr>PowerPoint Presentation</vt:lpstr>
      <vt:lpstr>Pillars of e-Education</vt:lpstr>
      <vt:lpstr>STANDARTISING ORGANIZATIONS</vt:lpstr>
      <vt:lpstr>Aspects of Standardisation</vt:lpstr>
      <vt:lpstr>PowerPoint Presentation</vt:lpstr>
      <vt:lpstr>PowerPoint Presentation</vt:lpstr>
      <vt:lpstr>Processes</vt:lpstr>
      <vt:lpstr>PowerPoint Presentation</vt:lpstr>
      <vt:lpstr>Thanks for your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Radoslav Yoshinov</dc:creator>
  <cp:lastModifiedBy>Radoslav Yoshinov</cp:lastModifiedBy>
  <cp:revision>59</cp:revision>
  <dcterms:created xsi:type="dcterms:W3CDTF">2015-05-25T19:12:23Z</dcterms:created>
  <dcterms:modified xsi:type="dcterms:W3CDTF">2016-12-07T13:22:35Z</dcterms:modified>
</cp:coreProperties>
</file>